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356" r:id="rId5"/>
    <p:sldId id="374" r:id="rId6"/>
    <p:sldId id="322" r:id="rId7"/>
    <p:sldId id="361" r:id="rId8"/>
    <p:sldId id="354" r:id="rId9"/>
    <p:sldId id="301" r:id="rId10"/>
    <p:sldId id="362" r:id="rId11"/>
    <p:sldId id="370" r:id="rId12"/>
    <p:sldId id="371" r:id="rId13"/>
    <p:sldId id="372" r:id="rId14"/>
    <p:sldId id="328" r:id="rId15"/>
    <p:sldId id="358" r:id="rId16"/>
    <p:sldId id="327" r:id="rId17"/>
    <p:sldId id="357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ção Padrão" id="{D0EBD291-E356-4F31-B119-160E46A42FE1}">
          <p14:sldIdLst>
            <p14:sldId id="356"/>
            <p14:sldId id="374"/>
            <p14:sldId id="322"/>
            <p14:sldId id="361"/>
            <p14:sldId id="354"/>
            <p14:sldId id="301"/>
            <p14:sldId id="362"/>
            <p14:sldId id="370"/>
            <p14:sldId id="371"/>
            <p14:sldId id="372"/>
            <p14:sldId id="328"/>
            <p14:sldId id="358"/>
            <p14:sldId id="327"/>
          </p14:sldIdLst>
        </p14:section>
        <p14:section name="Seção sem Título" id="{44B1B9C7-FE5A-4E1E-ADA0-71A915FD070A}">
          <p14:sldIdLst>
            <p14:sldId id="35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200"/>
    <a:srgbClr val="E3DE00"/>
    <a:srgbClr val="D74F41"/>
    <a:srgbClr val="FFFF66"/>
    <a:srgbClr val="B2DE82"/>
    <a:srgbClr val="D8BEEC"/>
    <a:srgbClr val="B482DA"/>
    <a:srgbClr val="C7E6A4"/>
    <a:srgbClr val="5DBAFF"/>
    <a:srgbClr val="4BB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6" autoAdjust="0"/>
    <p:restoredTop sz="94420" autoAdjust="0"/>
  </p:normalViewPr>
  <p:slideViewPr>
    <p:cSldViewPr>
      <p:cViewPr>
        <p:scale>
          <a:sx n="100" d="100"/>
          <a:sy n="100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F539CD-3274-4FFF-BAC2-BE6DD3F8E60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88D133C3-EAF5-4BF2-ABF4-2A07E156A15E}">
      <dgm:prSet phldrT="[Texto]" custT="1"/>
      <dgm:spPr>
        <a:solidFill>
          <a:srgbClr val="7030A0"/>
        </a:solidFill>
      </dgm:spPr>
      <dgm:t>
        <a:bodyPr/>
        <a:lstStyle/>
        <a:p>
          <a:r>
            <a:rPr lang="pt-BR" sz="1200" b="1" dirty="0" smtClean="0"/>
            <a:t>Diretoria do Departamento de DST, Aids e</a:t>
          </a:r>
        </a:p>
        <a:p>
          <a:r>
            <a:rPr lang="pt-BR" sz="1200" b="1" dirty="0" smtClean="0"/>
            <a:t> Hepatites Virais</a:t>
          </a:r>
          <a:endParaRPr lang="pt-BR" sz="1200" b="1" dirty="0"/>
        </a:p>
      </dgm:t>
    </dgm:pt>
    <dgm:pt modelId="{7427D14D-2B70-4D9D-9975-7A03E2DF505F}" type="parTrans" cxnId="{7C7D02F5-C317-4380-B4E6-827574416F76}">
      <dgm:prSet/>
      <dgm:spPr/>
      <dgm:t>
        <a:bodyPr/>
        <a:lstStyle/>
        <a:p>
          <a:endParaRPr lang="pt-BR"/>
        </a:p>
      </dgm:t>
    </dgm:pt>
    <dgm:pt modelId="{93E38CA7-9217-4A69-BB22-B8394C71484A}" type="sibTrans" cxnId="{7C7D02F5-C317-4380-B4E6-827574416F76}">
      <dgm:prSet/>
      <dgm:spPr/>
      <dgm:t>
        <a:bodyPr/>
        <a:lstStyle/>
        <a:p>
          <a:endParaRPr lang="pt-BR"/>
        </a:p>
      </dgm:t>
    </dgm:pt>
    <dgm:pt modelId="{B624A8A8-1246-4FF6-9F39-8392677169ED}" type="asst">
      <dgm:prSet phldrT="[Texto]" custT="1"/>
      <dgm:spPr>
        <a:solidFill>
          <a:srgbClr val="FFFF00"/>
        </a:solidFill>
      </dgm:spPr>
      <dgm:t>
        <a:bodyPr/>
        <a:lstStyle/>
        <a:p>
          <a:r>
            <a:rPr lang="pt-BR" sz="1200" b="1" dirty="0" smtClean="0">
              <a:solidFill>
                <a:schemeClr val="tx1"/>
              </a:solidFill>
            </a:rPr>
            <a:t>Assessoria Jurídica</a:t>
          </a:r>
          <a:endParaRPr lang="pt-BR" sz="1200" b="1" dirty="0">
            <a:solidFill>
              <a:schemeClr val="tx1"/>
            </a:solidFill>
          </a:endParaRPr>
        </a:p>
      </dgm:t>
    </dgm:pt>
    <dgm:pt modelId="{471288F6-D481-4BAE-911D-94BF21EF9383}" type="parTrans" cxnId="{1F6B7EE3-42A5-416C-A648-B5F43E55ACE7}">
      <dgm:prSet/>
      <dgm:spPr/>
      <dgm:t>
        <a:bodyPr/>
        <a:lstStyle/>
        <a:p>
          <a:endParaRPr lang="pt-BR"/>
        </a:p>
      </dgm:t>
    </dgm:pt>
    <dgm:pt modelId="{397AE224-35EF-4D89-B1E5-E406271AB5AD}" type="sibTrans" cxnId="{1F6B7EE3-42A5-416C-A648-B5F43E55ACE7}">
      <dgm:prSet/>
      <dgm:spPr/>
      <dgm:t>
        <a:bodyPr/>
        <a:lstStyle/>
        <a:p>
          <a:endParaRPr lang="pt-BR"/>
        </a:p>
      </dgm:t>
    </dgm:pt>
    <dgm:pt modelId="{BFF3D6FC-667F-4252-BBBB-635734996AA0}">
      <dgm:prSet phldrT="[Texto]" custT="1"/>
      <dgm:spPr>
        <a:solidFill>
          <a:srgbClr val="00B0F0"/>
        </a:solidFill>
      </dgm:spPr>
      <dgm:t>
        <a:bodyPr/>
        <a:lstStyle/>
        <a:p>
          <a:r>
            <a:rPr lang="pt-BR" sz="1200" b="1" dirty="0" smtClean="0"/>
            <a:t>Cuidado e Melhoria da Qualidade de Vida</a:t>
          </a:r>
          <a:endParaRPr lang="pt-BR" sz="1200" b="1" dirty="0"/>
        </a:p>
      </dgm:t>
    </dgm:pt>
    <dgm:pt modelId="{5B9A7764-0491-4700-AEE4-9AB01C9498DF}" type="parTrans" cxnId="{91CF8367-DC72-42D1-BF88-9B36D3C1690B}">
      <dgm:prSet/>
      <dgm:spPr/>
      <dgm:t>
        <a:bodyPr/>
        <a:lstStyle/>
        <a:p>
          <a:endParaRPr lang="pt-BR"/>
        </a:p>
      </dgm:t>
    </dgm:pt>
    <dgm:pt modelId="{7734960B-FAEC-4B79-AF32-A725182F0D8B}" type="sibTrans" cxnId="{91CF8367-DC72-42D1-BF88-9B36D3C1690B}">
      <dgm:prSet/>
      <dgm:spPr/>
      <dgm:t>
        <a:bodyPr/>
        <a:lstStyle/>
        <a:p>
          <a:endParaRPr lang="pt-BR"/>
        </a:p>
      </dgm:t>
    </dgm:pt>
    <dgm:pt modelId="{002136E5-0231-413E-B911-37E7E19DF979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1100" b="1" dirty="0" smtClean="0"/>
            <a:t>Direitos Humanos, Redução de Risco e Vulnerabilidade</a:t>
          </a:r>
          <a:endParaRPr lang="pt-BR" sz="1100" b="1" dirty="0"/>
        </a:p>
      </dgm:t>
    </dgm:pt>
    <dgm:pt modelId="{E6407D8C-BF2C-4103-8B09-9A35ADA83801}" type="parTrans" cxnId="{9FE13F44-6B73-49A1-9832-63D81B289089}">
      <dgm:prSet/>
      <dgm:spPr/>
      <dgm:t>
        <a:bodyPr/>
        <a:lstStyle/>
        <a:p>
          <a:endParaRPr lang="pt-BR"/>
        </a:p>
      </dgm:t>
    </dgm:pt>
    <dgm:pt modelId="{1B49BE64-026E-4B22-9938-986EACD8C1BA}" type="sibTrans" cxnId="{9FE13F44-6B73-49A1-9832-63D81B289089}">
      <dgm:prSet/>
      <dgm:spPr/>
      <dgm:t>
        <a:bodyPr/>
        <a:lstStyle/>
        <a:p>
          <a:endParaRPr lang="pt-BR"/>
        </a:p>
      </dgm:t>
    </dgm:pt>
    <dgm:pt modelId="{E21FC5B1-A69F-4649-812D-54A7184E3B44}">
      <dgm:prSet phldrT="[Texto]" custT="1"/>
      <dgm:spPr>
        <a:solidFill>
          <a:srgbClr val="FF9900"/>
        </a:solidFill>
      </dgm:spPr>
      <dgm:t>
        <a:bodyPr/>
        <a:lstStyle/>
        <a:p>
          <a:r>
            <a:rPr lang="pt-BR" sz="1200" b="1" dirty="0" smtClean="0"/>
            <a:t>Vigilância, Informação e Pesquisa </a:t>
          </a:r>
          <a:endParaRPr lang="pt-BR" sz="1200" b="1" dirty="0"/>
        </a:p>
      </dgm:t>
    </dgm:pt>
    <dgm:pt modelId="{B6CA4E4E-B736-4E37-82C6-86873B3B99B6}" type="parTrans" cxnId="{137FB9D2-6DC4-45A8-A690-2E5A60974044}">
      <dgm:prSet/>
      <dgm:spPr/>
      <dgm:t>
        <a:bodyPr/>
        <a:lstStyle/>
        <a:p>
          <a:endParaRPr lang="pt-BR"/>
        </a:p>
      </dgm:t>
    </dgm:pt>
    <dgm:pt modelId="{F12F4148-999C-4646-9AAB-74EA4D70DDC3}" type="sibTrans" cxnId="{137FB9D2-6DC4-45A8-A690-2E5A60974044}">
      <dgm:prSet/>
      <dgm:spPr/>
      <dgm:t>
        <a:bodyPr/>
        <a:lstStyle/>
        <a:p>
          <a:endParaRPr lang="pt-BR"/>
        </a:p>
      </dgm:t>
    </dgm:pt>
    <dgm:pt modelId="{281EB7DD-CC67-4930-821F-72A85486C3A3}">
      <dgm:prSet custT="1"/>
      <dgm:spPr>
        <a:solidFill>
          <a:srgbClr val="00B050"/>
        </a:solidFill>
      </dgm:spPr>
      <dgm:t>
        <a:bodyPr/>
        <a:lstStyle/>
        <a:p>
          <a:r>
            <a:rPr lang="pt-BR" sz="1200" b="1" dirty="0" smtClean="0"/>
            <a:t>Gestão e Governança</a:t>
          </a:r>
          <a:endParaRPr lang="pt-BR" sz="1200" b="1" dirty="0"/>
        </a:p>
      </dgm:t>
    </dgm:pt>
    <dgm:pt modelId="{583E9F31-3CFB-45D9-AD6B-12D9C8DD0349}" type="parTrans" cxnId="{FB65F663-02FE-491D-AD0F-754C2E138AE3}">
      <dgm:prSet/>
      <dgm:spPr/>
      <dgm:t>
        <a:bodyPr/>
        <a:lstStyle/>
        <a:p>
          <a:endParaRPr lang="pt-BR"/>
        </a:p>
      </dgm:t>
    </dgm:pt>
    <dgm:pt modelId="{59B8A64D-3F7E-423E-935F-48DF11C23B45}" type="sibTrans" cxnId="{FB65F663-02FE-491D-AD0F-754C2E138AE3}">
      <dgm:prSet/>
      <dgm:spPr/>
      <dgm:t>
        <a:bodyPr/>
        <a:lstStyle/>
        <a:p>
          <a:endParaRPr lang="pt-BR"/>
        </a:p>
      </dgm:t>
    </dgm:pt>
    <dgm:pt modelId="{CAB1AC54-E374-4F18-A951-C11C0DB19BBE}" type="asst">
      <dgm:prSet custT="1"/>
      <dgm:spPr>
        <a:solidFill>
          <a:srgbClr val="FFFF00"/>
        </a:solidFill>
      </dgm:spPr>
      <dgm:t>
        <a:bodyPr/>
        <a:lstStyle/>
        <a:p>
          <a:r>
            <a:rPr lang="pt-BR" sz="1200" dirty="0" smtClean="0">
              <a:solidFill>
                <a:schemeClr val="tx2"/>
              </a:solidFill>
            </a:rPr>
            <a:t>Central de Monitoramento e Avaliação</a:t>
          </a:r>
          <a:endParaRPr lang="pt-BR" sz="1200" dirty="0">
            <a:solidFill>
              <a:schemeClr val="tx2"/>
            </a:solidFill>
          </a:endParaRPr>
        </a:p>
      </dgm:t>
    </dgm:pt>
    <dgm:pt modelId="{5BFA8874-A661-41AE-A8AB-6BD4FEF15E41}" type="parTrans" cxnId="{ED7D8F4C-8F65-4547-B865-C56BB012C5AB}">
      <dgm:prSet/>
      <dgm:spPr/>
      <dgm:t>
        <a:bodyPr/>
        <a:lstStyle/>
        <a:p>
          <a:endParaRPr lang="pt-BR"/>
        </a:p>
      </dgm:t>
    </dgm:pt>
    <dgm:pt modelId="{350148B2-05E3-4828-A622-673CF5FEF4A6}" type="sibTrans" cxnId="{ED7D8F4C-8F65-4547-B865-C56BB012C5AB}">
      <dgm:prSet/>
      <dgm:spPr/>
      <dgm:t>
        <a:bodyPr/>
        <a:lstStyle/>
        <a:p>
          <a:endParaRPr lang="pt-BR"/>
        </a:p>
      </dgm:t>
    </dgm:pt>
    <dgm:pt modelId="{48170C14-A591-47FD-8031-8CD2544B26E0}" type="asst">
      <dgm:prSet custT="1"/>
      <dgm:spPr>
        <a:solidFill>
          <a:srgbClr val="FFFF00"/>
        </a:solidFill>
      </dgm:spPr>
      <dgm:t>
        <a:bodyPr/>
        <a:lstStyle/>
        <a:p>
          <a:r>
            <a:rPr lang="pt-BR" sz="1200" dirty="0" smtClean="0">
              <a:solidFill>
                <a:schemeClr val="tx1"/>
              </a:solidFill>
            </a:rPr>
            <a:t>Assessoria de Cooperação Internacional</a:t>
          </a:r>
          <a:endParaRPr lang="pt-BR" sz="1200" dirty="0">
            <a:solidFill>
              <a:schemeClr val="tx1"/>
            </a:solidFill>
          </a:endParaRPr>
        </a:p>
      </dgm:t>
    </dgm:pt>
    <dgm:pt modelId="{CE99A62F-EA92-4666-8619-7443089753E8}" type="parTrans" cxnId="{A0A34A7E-E1E6-4FD9-ADC8-0B02A87A9A4F}">
      <dgm:prSet/>
      <dgm:spPr/>
      <dgm:t>
        <a:bodyPr/>
        <a:lstStyle/>
        <a:p>
          <a:endParaRPr lang="pt-BR"/>
        </a:p>
      </dgm:t>
    </dgm:pt>
    <dgm:pt modelId="{CBD2B406-0402-42E2-A71D-3CA3F34C0F62}" type="sibTrans" cxnId="{A0A34A7E-E1E6-4FD9-ADC8-0B02A87A9A4F}">
      <dgm:prSet/>
      <dgm:spPr/>
      <dgm:t>
        <a:bodyPr/>
        <a:lstStyle/>
        <a:p>
          <a:endParaRPr lang="pt-BR"/>
        </a:p>
      </dgm:t>
    </dgm:pt>
    <dgm:pt modelId="{69EEDF9E-E384-44DC-BABD-D863E17D5D59}" type="asst">
      <dgm:prSet custT="1"/>
      <dgm:spPr>
        <a:solidFill>
          <a:srgbClr val="FFFF00"/>
        </a:solidFill>
      </dgm:spPr>
      <dgm:t>
        <a:bodyPr/>
        <a:lstStyle/>
        <a:p>
          <a:r>
            <a:rPr lang="pt-BR" sz="1200" dirty="0" smtClean="0">
              <a:solidFill>
                <a:schemeClr val="tx1"/>
              </a:solidFill>
            </a:rPr>
            <a:t>Assessoria de Ações Estratégicas</a:t>
          </a:r>
          <a:endParaRPr lang="pt-BR" sz="1200" dirty="0">
            <a:solidFill>
              <a:schemeClr val="tx1"/>
            </a:solidFill>
          </a:endParaRPr>
        </a:p>
      </dgm:t>
    </dgm:pt>
    <dgm:pt modelId="{CA6B808A-1C36-4778-8C8A-9CB93219464A}" type="parTrans" cxnId="{9A7B8BF7-1D33-4762-8BFE-1B5DC054275D}">
      <dgm:prSet/>
      <dgm:spPr/>
      <dgm:t>
        <a:bodyPr/>
        <a:lstStyle/>
        <a:p>
          <a:endParaRPr lang="pt-BR"/>
        </a:p>
      </dgm:t>
    </dgm:pt>
    <dgm:pt modelId="{F9FC7912-C4B3-4566-B6CB-A450D73044DA}" type="sibTrans" cxnId="{9A7B8BF7-1D33-4762-8BFE-1B5DC054275D}">
      <dgm:prSet/>
      <dgm:spPr/>
      <dgm:t>
        <a:bodyPr/>
        <a:lstStyle/>
        <a:p>
          <a:endParaRPr lang="pt-BR"/>
        </a:p>
      </dgm:t>
    </dgm:pt>
    <dgm:pt modelId="{416B616A-84A2-4962-A514-D21F13D19111}" type="asst">
      <dgm:prSet custT="1"/>
      <dgm:spPr>
        <a:solidFill>
          <a:srgbClr val="FFFF00"/>
        </a:solidFill>
      </dgm:spPr>
      <dgm:t>
        <a:bodyPr/>
        <a:lstStyle/>
        <a:p>
          <a:r>
            <a:rPr lang="pt-BR" sz="1200" dirty="0" smtClean="0">
              <a:solidFill>
                <a:schemeClr val="tx1"/>
              </a:solidFill>
            </a:rPr>
            <a:t>Assessoria de Comunicação</a:t>
          </a:r>
          <a:endParaRPr lang="pt-BR" sz="1200" dirty="0">
            <a:solidFill>
              <a:schemeClr val="tx1"/>
            </a:solidFill>
          </a:endParaRPr>
        </a:p>
      </dgm:t>
    </dgm:pt>
    <dgm:pt modelId="{7E71C046-0D13-4D93-BAD6-C816A44B8B1E}" type="parTrans" cxnId="{43E2F9F5-0850-48BD-9FAB-8BD333616AFC}">
      <dgm:prSet/>
      <dgm:spPr/>
      <dgm:t>
        <a:bodyPr/>
        <a:lstStyle/>
        <a:p>
          <a:endParaRPr lang="pt-BR"/>
        </a:p>
      </dgm:t>
    </dgm:pt>
    <dgm:pt modelId="{0AFDB46A-D9EE-4246-9A9B-1FE6A407EAB5}" type="sibTrans" cxnId="{43E2F9F5-0850-48BD-9FAB-8BD333616AFC}">
      <dgm:prSet/>
      <dgm:spPr/>
      <dgm:t>
        <a:bodyPr/>
        <a:lstStyle/>
        <a:p>
          <a:endParaRPr lang="pt-BR"/>
        </a:p>
      </dgm:t>
    </dgm:pt>
    <dgm:pt modelId="{E732FEDF-442E-4638-A230-BFE6CA4FFAC3}" type="pres">
      <dgm:prSet presAssocID="{FBF539CD-3274-4FFF-BAC2-BE6DD3F8E60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34795052-ED2D-40BC-A57B-319AD1A9116A}" type="pres">
      <dgm:prSet presAssocID="{88D133C3-EAF5-4BF2-ABF4-2A07E156A15E}" presName="hierRoot1" presStyleCnt="0">
        <dgm:presLayoutVars>
          <dgm:hierBranch val="init"/>
        </dgm:presLayoutVars>
      </dgm:prSet>
      <dgm:spPr/>
    </dgm:pt>
    <dgm:pt modelId="{DC6C8F82-F945-4D6A-BC0D-3A74B6251CCF}" type="pres">
      <dgm:prSet presAssocID="{88D133C3-EAF5-4BF2-ABF4-2A07E156A15E}" presName="rootComposite1" presStyleCnt="0"/>
      <dgm:spPr/>
    </dgm:pt>
    <dgm:pt modelId="{EDB0DD61-7102-4662-B963-E0644BEEF9D6}" type="pres">
      <dgm:prSet presAssocID="{88D133C3-EAF5-4BF2-ABF4-2A07E156A15E}" presName="rootText1" presStyleLbl="node0" presStyleIdx="0" presStyleCnt="1" custScaleX="165937" custLinFactNeighborX="-2127" custLinFactNeighborY="5236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1DFA87B-FED8-4DA2-8137-0D466227D08B}" type="pres">
      <dgm:prSet presAssocID="{88D133C3-EAF5-4BF2-ABF4-2A07E156A15E}" presName="rootConnector1" presStyleLbl="node1" presStyleIdx="0" presStyleCnt="0"/>
      <dgm:spPr/>
      <dgm:t>
        <a:bodyPr/>
        <a:lstStyle/>
        <a:p>
          <a:endParaRPr lang="pt-BR"/>
        </a:p>
      </dgm:t>
    </dgm:pt>
    <dgm:pt modelId="{D5C68564-5380-4EF3-8B48-22CE5B992570}" type="pres">
      <dgm:prSet presAssocID="{88D133C3-EAF5-4BF2-ABF4-2A07E156A15E}" presName="hierChild2" presStyleCnt="0"/>
      <dgm:spPr/>
    </dgm:pt>
    <dgm:pt modelId="{FA8D76EE-1B2D-4CF8-AEF0-573B32B55A20}" type="pres">
      <dgm:prSet presAssocID="{5B9A7764-0491-4700-AEE4-9AB01C9498DF}" presName="Name37" presStyleLbl="parChTrans1D2" presStyleIdx="0" presStyleCnt="9"/>
      <dgm:spPr/>
      <dgm:t>
        <a:bodyPr/>
        <a:lstStyle/>
        <a:p>
          <a:endParaRPr lang="pt-BR"/>
        </a:p>
      </dgm:t>
    </dgm:pt>
    <dgm:pt modelId="{94242DF4-19E4-4AE5-8FF7-DAD44CCE69E9}" type="pres">
      <dgm:prSet presAssocID="{BFF3D6FC-667F-4252-BBBB-635734996AA0}" presName="hierRoot2" presStyleCnt="0">
        <dgm:presLayoutVars>
          <dgm:hierBranch val="init"/>
        </dgm:presLayoutVars>
      </dgm:prSet>
      <dgm:spPr/>
    </dgm:pt>
    <dgm:pt modelId="{D615CC01-181A-434F-ADC0-392F6FB20600}" type="pres">
      <dgm:prSet presAssocID="{BFF3D6FC-667F-4252-BBBB-635734996AA0}" presName="rootComposite" presStyleCnt="0"/>
      <dgm:spPr/>
    </dgm:pt>
    <dgm:pt modelId="{9E75F912-4473-4AF2-B096-833463DED768}" type="pres">
      <dgm:prSet presAssocID="{BFF3D6FC-667F-4252-BBBB-635734996AA0}" presName="rootText" presStyleLbl="node2" presStyleIdx="0" presStyleCnt="4" custLinFactY="-1627" custLinFactNeighborX="25904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3F09D0FD-DE11-4C83-876E-C15379DFFABB}" type="pres">
      <dgm:prSet presAssocID="{BFF3D6FC-667F-4252-BBBB-635734996AA0}" presName="rootConnector" presStyleLbl="node2" presStyleIdx="0" presStyleCnt="4"/>
      <dgm:spPr/>
      <dgm:t>
        <a:bodyPr/>
        <a:lstStyle/>
        <a:p>
          <a:endParaRPr lang="pt-BR"/>
        </a:p>
      </dgm:t>
    </dgm:pt>
    <dgm:pt modelId="{079E5F70-B0F0-4FB4-90B3-556F0C602509}" type="pres">
      <dgm:prSet presAssocID="{BFF3D6FC-667F-4252-BBBB-635734996AA0}" presName="hierChild4" presStyleCnt="0"/>
      <dgm:spPr/>
    </dgm:pt>
    <dgm:pt modelId="{9BD626F1-AAF8-460F-A366-CCD11B210406}" type="pres">
      <dgm:prSet presAssocID="{BFF3D6FC-667F-4252-BBBB-635734996AA0}" presName="hierChild5" presStyleCnt="0"/>
      <dgm:spPr/>
    </dgm:pt>
    <dgm:pt modelId="{58BED039-9F9C-479A-BDA1-A5809B8D28B9}" type="pres">
      <dgm:prSet presAssocID="{E6407D8C-BF2C-4103-8B09-9A35ADA83801}" presName="Name37" presStyleLbl="parChTrans1D2" presStyleIdx="1" presStyleCnt="9"/>
      <dgm:spPr/>
      <dgm:t>
        <a:bodyPr/>
        <a:lstStyle/>
        <a:p>
          <a:endParaRPr lang="pt-BR"/>
        </a:p>
      </dgm:t>
    </dgm:pt>
    <dgm:pt modelId="{6EF76B72-7440-444C-876F-D5FEC1115805}" type="pres">
      <dgm:prSet presAssocID="{002136E5-0231-413E-B911-37E7E19DF979}" presName="hierRoot2" presStyleCnt="0">
        <dgm:presLayoutVars>
          <dgm:hierBranch val="init"/>
        </dgm:presLayoutVars>
      </dgm:prSet>
      <dgm:spPr/>
    </dgm:pt>
    <dgm:pt modelId="{BEFEB90A-2359-40C2-95DF-EFC5E32F5550}" type="pres">
      <dgm:prSet presAssocID="{002136E5-0231-413E-B911-37E7E19DF979}" presName="rootComposite" presStyleCnt="0"/>
      <dgm:spPr/>
    </dgm:pt>
    <dgm:pt modelId="{1C4575D0-B54A-4673-AB00-F00E37159A8C}" type="pres">
      <dgm:prSet presAssocID="{002136E5-0231-413E-B911-37E7E19DF979}" presName="rootText" presStyleLbl="node2" presStyleIdx="1" presStyleCnt="4" custLinFactY="-2621" custLinFactNeighborX="9589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37E38732-2187-41B5-8BD8-6B45A57E3A8A}" type="pres">
      <dgm:prSet presAssocID="{002136E5-0231-413E-B911-37E7E19DF979}" presName="rootConnector" presStyleLbl="node2" presStyleIdx="1" presStyleCnt="4"/>
      <dgm:spPr/>
      <dgm:t>
        <a:bodyPr/>
        <a:lstStyle/>
        <a:p>
          <a:endParaRPr lang="pt-BR"/>
        </a:p>
      </dgm:t>
    </dgm:pt>
    <dgm:pt modelId="{51D14B78-5759-4237-B6F2-2FCD2F5E6F14}" type="pres">
      <dgm:prSet presAssocID="{002136E5-0231-413E-B911-37E7E19DF979}" presName="hierChild4" presStyleCnt="0"/>
      <dgm:spPr/>
    </dgm:pt>
    <dgm:pt modelId="{91C7FC1D-5CC9-4989-B17F-FE60E781684F}" type="pres">
      <dgm:prSet presAssocID="{002136E5-0231-413E-B911-37E7E19DF979}" presName="hierChild5" presStyleCnt="0"/>
      <dgm:spPr/>
    </dgm:pt>
    <dgm:pt modelId="{00403332-D514-4397-AB47-A73089006A74}" type="pres">
      <dgm:prSet presAssocID="{B6CA4E4E-B736-4E37-82C6-86873B3B99B6}" presName="Name37" presStyleLbl="parChTrans1D2" presStyleIdx="2" presStyleCnt="9"/>
      <dgm:spPr/>
      <dgm:t>
        <a:bodyPr/>
        <a:lstStyle/>
        <a:p>
          <a:endParaRPr lang="pt-BR"/>
        </a:p>
      </dgm:t>
    </dgm:pt>
    <dgm:pt modelId="{C5B84AFD-C37C-45CD-A178-D262C7614A21}" type="pres">
      <dgm:prSet presAssocID="{E21FC5B1-A69F-4649-812D-54A7184E3B44}" presName="hierRoot2" presStyleCnt="0">
        <dgm:presLayoutVars>
          <dgm:hierBranch val="init"/>
        </dgm:presLayoutVars>
      </dgm:prSet>
      <dgm:spPr/>
    </dgm:pt>
    <dgm:pt modelId="{58FD6845-9BC7-4BBB-B19B-BBCF68BEA99C}" type="pres">
      <dgm:prSet presAssocID="{E21FC5B1-A69F-4649-812D-54A7184E3B44}" presName="rootComposite" presStyleCnt="0"/>
      <dgm:spPr/>
    </dgm:pt>
    <dgm:pt modelId="{971A9B72-02F5-4F9A-B96A-88F59E37D637}" type="pres">
      <dgm:prSet presAssocID="{E21FC5B1-A69F-4649-812D-54A7184E3B44}" presName="rootText" presStyleLbl="node2" presStyleIdx="2" presStyleCnt="4" custLinFactY="-841" custLinFactNeighborX="-1408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79EBDF16-82A0-44CC-BE65-635D777AE15E}" type="pres">
      <dgm:prSet presAssocID="{E21FC5B1-A69F-4649-812D-54A7184E3B44}" presName="rootConnector" presStyleLbl="node2" presStyleIdx="2" presStyleCnt="4"/>
      <dgm:spPr/>
      <dgm:t>
        <a:bodyPr/>
        <a:lstStyle/>
        <a:p>
          <a:endParaRPr lang="pt-BR"/>
        </a:p>
      </dgm:t>
    </dgm:pt>
    <dgm:pt modelId="{C9297668-B991-4CAE-B6FF-E2CD30862054}" type="pres">
      <dgm:prSet presAssocID="{E21FC5B1-A69F-4649-812D-54A7184E3B44}" presName="hierChild4" presStyleCnt="0"/>
      <dgm:spPr/>
    </dgm:pt>
    <dgm:pt modelId="{7D7F6EC3-086F-4736-BB70-24880471D3DF}" type="pres">
      <dgm:prSet presAssocID="{E21FC5B1-A69F-4649-812D-54A7184E3B44}" presName="hierChild5" presStyleCnt="0"/>
      <dgm:spPr/>
    </dgm:pt>
    <dgm:pt modelId="{3516DBA3-D0E9-48C4-9EAB-F53D45E72B42}" type="pres">
      <dgm:prSet presAssocID="{583E9F31-3CFB-45D9-AD6B-12D9C8DD0349}" presName="Name37" presStyleLbl="parChTrans1D2" presStyleIdx="3" presStyleCnt="9"/>
      <dgm:spPr/>
      <dgm:t>
        <a:bodyPr/>
        <a:lstStyle/>
        <a:p>
          <a:endParaRPr lang="pt-BR"/>
        </a:p>
      </dgm:t>
    </dgm:pt>
    <dgm:pt modelId="{4983D7A9-8B29-455A-9F99-179C8E1E172B}" type="pres">
      <dgm:prSet presAssocID="{281EB7DD-CC67-4930-821F-72A85486C3A3}" presName="hierRoot2" presStyleCnt="0">
        <dgm:presLayoutVars>
          <dgm:hierBranch val="init"/>
        </dgm:presLayoutVars>
      </dgm:prSet>
      <dgm:spPr/>
    </dgm:pt>
    <dgm:pt modelId="{5BD28181-A473-4358-B972-69D0C2925DF6}" type="pres">
      <dgm:prSet presAssocID="{281EB7DD-CC67-4930-821F-72A85486C3A3}" presName="rootComposite" presStyleCnt="0"/>
      <dgm:spPr/>
    </dgm:pt>
    <dgm:pt modelId="{29DA18E9-80D4-45ED-AFDB-0EA272B0C67F}" type="pres">
      <dgm:prSet presAssocID="{281EB7DD-CC67-4930-821F-72A85486C3A3}" presName="rootText" presStyleLbl="node2" presStyleIdx="3" presStyleCnt="4" custLinFactY="-708" custLinFactNeighborX="-15181" custLinFactNeighborY="-100000">
        <dgm:presLayoutVars>
          <dgm:chPref val="3"/>
        </dgm:presLayoutVars>
      </dgm:prSet>
      <dgm:spPr>
        <a:prstGeom prst="ellipse">
          <a:avLst/>
        </a:prstGeom>
      </dgm:spPr>
      <dgm:t>
        <a:bodyPr/>
        <a:lstStyle/>
        <a:p>
          <a:endParaRPr lang="pt-BR"/>
        </a:p>
      </dgm:t>
    </dgm:pt>
    <dgm:pt modelId="{72FBABC0-72D8-4FAB-AB14-BAB747929C46}" type="pres">
      <dgm:prSet presAssocID="{281EB7DD-CC67-4930-821F-72A85486C3A3}" presName="rootConnector" presStyleLbl="node2" presStyleIdx="3" presStyleCnt="4"/>
      <dgm:spPr/>
      <dgm:t>
        <a:bodyPr/>
        <a:lstStyle/>
        <a:p>
          <a:endParaRPr lang="pt-BR"/>
        </a:p>
      </dgm:t>
    </dgm:pt>
    <dgm:pt modelId="{8A29E645-B1CE-445E-A59C-FB6F2C59EBE0}" type="pres">
      <dgm:prSet presAssocID="{281EB7DD-CC67-4930-821F-72A85486C3A3}" presName="hierChild4" presStyleCnt="0"/>
      <dgm:spPr/>
    </dgm:pt>
    <dgm:pt modelId="{69BF5AA1-E53B-4FDF-A07B-EE32E5DC2405}" type="pres">
      <dgm:prSet presAssocID="{281EB7DD-CC67-4930-821F-72A85486C3A3}" presName="hierChild5" presStyleCnt="0"/>
      <dgm:spPr/>
    </dgm:pt>
    <dgm:pt modelId="{4E4E4E0B-40D0-4B96-B439-EAD95D8702D1}" type="pres">
      <dgm:prSet presAssocID="{88D133C3-EAF5-4BF2-ABF4-2A07E156A15E}" presName="hierChild3" presStyleCnt="0"/>
      <dgm:spPr/>
    </dgm:pt>
    <dgm:pt modelId="{E14EBD15-3407-433B-8017-6F3594CF33E0}" type="pres">
      <dgm:prSet presAssocID="{471288F6-D481-4BAE-911D-94BF21EF9383}" presName="Name111" presStyleLbl="parChTrans1D2" presStyleIdx="4" presStyleCnt="9"/>
      <dgm:spPr/>
      <dgm:t>
        <a:bodyPr/>
        <a:lstStyle/>
        <a:p>
          <a:endParaRPr lang="pt-BR"/>
        </a:p>
      </dgm:t>
    </dgm:pt>
    <dgm:pt modelId="{FED4B51D-E70E-4DD1-9BD9-369581097166}" type="pres">
      <dgm:prSet presAssocID="{B624A8A8-1246-4FF6-9F39-8392677169ED}" presName="hierRoot3" presStyleCnt="0">
        <dgm:presLayoutVars>
          <dgm:hierBranch val="init"/>
        </dgm:presLayoutVars>
      </dgm:prSet>
      <dgm:spPr/>
    </dgm:pt>
    <dgm:pt modelId="{96082E7F-8FA5-480D-A015-2729D60035D7}" type="pres">
      <dgm:prSet presAssocID="{B624A8A8-1246-4FF6-9F39-8392677169ED}" presName="rootComposite3" presStyleCnt="0"/>
      <dgm:spPr/>
    </dgm:pt>
    <dgm:pt modelId="{0EE24D18-50C4-45C0-A3A0-A98C3C8FFAF8}" type="pres">
      <dgm:prSet presAssocID="{B624A8A8-1246-4FF6-9F39-8392677169ED}" presName="rootText3" presStyleLbl="asst1" presStyleIdx="0" presStyleCnt="5" custScaleX="147932" custScaleY="5722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4532563-2B44-471C-920C-94671731A55F}" type="pres">
      <dgm:prSet presAssocID="{B624A8A8-1246-4FF6-9F39-8392677169ED}" presName="rootConnector3" presStyleLbl="asst1" presStyleIdx="0" presStyleCnt="5"/>
      <dgm:spPr/>
      <dgm:t>
        <a:bodyPr/>
        <a:lstStyle/>
        <a:p>
          <a:endParaRPr lang="pt-BR"/>
        </a:p>
      </dgm:t>
    </dgm:pt>
    <dgm:pt modelId="{2B348C92-8672-4C96-ACF9-E285BABCDCEC}" type="pres">
      <dgm:prSet presAssocID="{B624A8A8-1246-4FF6-9F39-8392677169ED}" presName="hierChild6" presStyleCnt="0"/>
      <dgm:spPr/>
    </dgm:pt>
    <dgm:pt modelId="{755EF120-50E5-4209-850E-A7E9663AD2A5}" type="pres">
      <dgm:prSet presAssocID="{B624A8A8-1246-4FF6-9F39-8392677169ED}" presName="hierChild7" presStyleCnt="0"/>
      <dgm:spPr/>
    </dgm:pt>
    <dgm:pt modelId="{91FC83C9-C25E-4C59-BE59-1F584563F7EB}" type="pres">
      <dgm:prSet presAssocID="{5BFA8874-A661-41AE-A8AB-6BD4FEF15E41}" presName="Name111" presStyleLbl="parChTrans1D2" presStyleIdx="5" presStyleCnt="9"/>
      <dgm:spPr/>
      <dgm:t>
        <a:bodyPr/>
        <a:lstStyle/>
        <a:p>
          <a:endParaRPr lang="pt-BR"/>
        </a:p>
      </dgm:t>
    </dgm:pt>
    <dgm:pt modelId="{157D3E24-FE91-4703-B6E2-2BA4C410D2AE}" type="pres">
      <dgm:prSet presAssocID="{CAB1AC54-E374-4F18-A951-C11C0DB19BBE}" presName="hierRoot3" presStyleCnt="0">
        <dgm:presLayoutVars>
          <dgm:hierBranch val="init"/>
        </dgm:presLayoutVars>
      </dgm:prSet>
      <dgm:spPr/>
    </dgm:pt>
    <dgm:pt modelId="{80081812-CD3A-46CB-A755-BEFBBBE9E048}" type="pres">
      <dgm:prSet presAssocID="{CAB1AC54-E374-4F18-A951-C11C0DB19BBE}" presName="rootComposite3" presStyleCnt="0"/>
      <dgm:spPr/>
    </dgm:pt>
    <dgm:pt modelId="{22426AE5-B502-4D7F-B4EB-E961F27513D4}" type="pres">
      <dgm:prSet presAssocID="{CAB1AC54-E374-4F18-A951-C11C0DB19BBE}" presName="rootText3" presStyleLbl="asst1" presStyleIdx="1" presStyleCnt="5" custScaleX="166937" custScaleY="5377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0C8F585-7A66-4443-BDB8-9D3FE609AED4}" type="pres">
      <dgm:prSet presAssocID="{CAB1AC54-E374-4F18-A951-C11C0DB19BBE}" presName="rootConnector3" presStyleLbl="asst1" presStyleIdx="1" presStyleCnt="5"/>
      <dgm:spPr/>
      <dgm:t>
        <a:bodyPr/>
        <a:lstStyle/>
        <a:p>
          <a:endParaRPr lang="pt-BR"/>
        </a:p>
      </dgm:t>
    </dgm:pt>
    <dgm:pt modelId="{A1C63295-3543-4DF6-B1B5-4E8FCE87EB51}" type="pres">
      <dgm:prSet presAssocID="{CAB1AC54-E374-4F18-A951-C11C0DB19BBE}" presName="hierChild6" presStyleCnt="0"/>
      <dgm:spPr/>
    </dgm:pt>
    <dgm:pt modelId="{B44D846D-2577-488B-9D38-716A8351F3FE}" type="pres">
      <dgm:prSet presAssocID="{CAB1AC54-E374-4F18-A951-C11C0DB19BBE}" presName="hierChild7" presStyleCnt="0"/>
      <dgm:spPr/>
    </dgm:pt>
    <dgm:pt modelId="{E8F00DBB-0385-4996-90CF-D2013B762968}" type="pres">
      <dgm:prSet presAssocID="{CE99A62F-EA92-4666-8619-7443089753E8}" presName="Name111" presStyleLbl="parChTrans1D2" presStyleIdx="6" presStyleCnt="9"/>
      <dgm:spPr/>
      <dgm:t>
        <a:bodyPr/>
        <a:lstStyle/>
        <a:p>
          <a:endParaRPr lang="pt-BR"/>
        </a:p>
      </dgm:t>
    </dgm:pt>
    <dgm:pt modelId="{2E7859FD-477B-4C29-AB28-843DBEFE0E03}" type="pres">
      <dgm:prSet presAssocID="{48170C14-A591-47FD-8031-8CD2544B26E0}" presName="hierRoot3" presStyleCnt="0">
        <dgm:presLayoutVars>
          <dgm:hierBranch val="init"/>
        </dgm:presLayoutVars>
      </dgm:prSet>
      <dgm:spPr/>
    </dgm:pt>
    <dgm:pt modelId="{DF159EBF-C70D-4107-8D9C-C91A9E7C24F5}" type="pres">
      <dgm:prSet presAssocID="{48170C14-A591-47FD-8031-8CD2544B26E0}" presName="rootComposite3" presStyleCnt="0"/>
      <dgm:spPr/>
    </dgm:pt>
    <dgm:pt modelId="{3A6A591D-B1C8-4BE5-B2EB-9E8D851375B3}" type="pres">
      <dgm:prSet presAssocID="{48170C14-A591-47FD-8031-8CD2544B26E0}" presName="rootText3" presStyleLbl="asst1" presStyleIdx="2" presStyleCnt="5" custScaleX="164708" custScaleY="38882" custLinFactNeighborX="-1017" custLinFactNeighborY="-7021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5F29A81E-8F99-41C2-87B5-0743363D7295}" type="pres">
      <dgm:prSet presAssocID="{48170C14-A591-47FD-8031-8CD2544B26E0}" presName="rootConnector3" presStyleLbl="asst1" presStyleIdx="2" presStyleCnt="5"/>
      <dgm:spPr/>
      <dgm:t>
        <a:bodyPr/>
        <a:lstStyle/>
        <a:p>
          <a:endParaRPr lang="pt-BR"/>
        </a:p>
      </dgm:t>
    </dgm:pt>
    <dgm:pt modelId="{B2951A5D-D09B-4AAC-BAA4-0F9402A87674}" type="pres">
      <dgm:prSet presAssocID="{48170C14-A591-47FD-8031-8CD2544B26E0}" presName="hierChild6" presStyleCnt="0"/>
      <dgm:spPr/>
    </dgm:pt>
    <dgm:pt modelId="{63180323-78D5-4B5B-8F8F-F7DB74740460}" type="pres">
      <dgm:prSet presAssocID="{48170C14-A591-47FD-8031-8CD2544B26E0}" presName="hierChild7" presStyleCnt="0"/>
      <dgm:spPr/>
    </dgm:pt>
    <dgm:pt modelId="{4E527DF7-F500-45D0-9373-1E0248243243}" type="pres">
      <dgm:prSet presAssocID="{CA6B808A-1C36-4778-8C8A-9CB93219464A}" presName="Name111" presStyleLbl="parChTrans1D2" presStyleIdx="7" presStyleCnt="9"/>
      <dgm:spPr/>
      <dgm:t>
        <a:bodyPr/>
        <a:lstStyle/>
        <a:p>
          <a:endParaRPr lang="pt-BR"/>
        </a:p>
      </dgm:t>
    </dgm:pt>
    <dgm:pt modelId="{56572BCF-8898-45BD-ACCC-E9A0B3284DD1}" type="pres">
      <dgm:prSet presAssocID="{69EEDF9E-E384-44DC-BABD-D863E17D5D59}" presName="hierRoot3" presStyleCnt="0">
        <dgm:presLayoutVars>
          <dgm:hierBranch val="init"/>
        </dgm:presLayoutVars>
      </dgm:prSet>
      <dgm:spPr/>
    </dgm:pt>
    <dgm:pt modelId="{1A8E9951-89D8-4568-BDEB-3DB3ADC6E087}" type="pres">
      <dgm:prSet presAssocID="{69EEDF9E-E384-44DC-BABD-D863E17D5D59}" presName="rootComposite3" presStyleCnt="0"/>
      <dgm:spPr/>
    </dgm:pt>
    <dgm:pt modelId="{AF96604E-DDB6-4C04-A22D-3068F58067B4}" type="pres">
      <dgm:prSet presAssocID="{69EEDF9E-E384-44DC-BABD-D863E17D5D59}" presName="rootText3" presStyleLbl="asst1" presStyleIdx="3" presStyleCnt="5" custScaleX="157021" custScaleY="38882" custLinFactNeighborX="-1202" custLinFactNeighborY="-40839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3392172-46BC-440A-B12E-30CA8FD74F95}" type="pres">
      <dgm:prSet presAssocID="{69EEDF9E-E384-44DC-BABD-D863E17D5D59}" presName="rootConnector3" presStyleLbl="asst1" presStyleIdx="3" presStyleCnt="5"/>
      <dgm:spPr/>
      <dgm:t>
        <a:bodyPr/>
        <a:lstStyle/>
        <a:p>
          <a:endParaRPr lang="pt-BR"/>
        </a:p>
      </dgm:t>
    </dgm:pt>
    <dgm:pt modelId="{B9A255E4-912C-4E56-9B3A-E4F294EC86B5}" type="pres">
      <dgm:prSet presAssocID="{69EEDF9E-E384-44DC-BABD-D863E17D5D59}" presName="hierChild6" presStyleCnt="0"/>
      <dgm:spPr/>
    </dgm:pt>
    <dgm:pt modelId="{63508AC0-BD5F-4A05-B7EF-A937D4F9FE8C}" type="pres">
      <dgm:prSet presAssocID="{69EEDF9E-E384-44DC-BABD-D863E17D5D59}" presName="hierChild7" presStyleCnt="0"/>
      <dgm:spPr/>
    </dgm:pt>
    <dgm:pt modelId="{AB5933A7-0B49-435E-B5AB-6F466089D912}" type="pres">
      <dgm:prSet presAssocID="{7E71C046-0D13-4D93-BAD6-C816A44B8B1E}" presName="Name111" presStyleLbl="parChTrans1D2" presStyleIdx="8" presStyleCnt="9"/>
      <dgm:spPr/>
      <dgm:t>
        <a:bodyPr/>
        <a:lstStyle/>
        <a:p>
          <a:endParaRPr lang="pt-BR"/>
        </a:p>
      </dgm:t>
    </dgm:pt>
    <dgm:pt modelId="{13E43E0A-3355-4CD2-83D3-15DC7B891AEC}" type="pres">
      <dgm:prSet presAssocID="{416B616A-84A2-4962-A514-D21F13D19111}" presName="hierRoot3" presStyleCnt="0">
        <dgm:presLayoutVars>
          <dgm:hierBranch val="init"/>
        </dgm:presLayoutVars>
      </dgm:prSet>
      <dgm:spPr/>
    </dgm:pt>
    <dgm:pt modelId="{A212F873-50F1-4F5E-9CB1-93E4EA5E2329}" type="pres">
      <dgm:prSet presAssocID="{416B616A-84A2-4962-A514-D21F13D19111}" presName="rootComposite3" presStyleCnt="0"/>
      <dgm:spPr/>
    </dgm:pt>
    <dgm:pt modelId="{2956AAC1-CDF9-40D1-876A-348002FFBD08}" type="pres">
      <dgm:prSet presAssocID="{416B616A-84A2-4962-A514-D21F13D19111}" presName="rootText3" presStyleLbl="asst1" presStyleIdx="4" presStyleCnt="5" custScaleX="135587" custScaleY="48591" custLinFactY="-36026" custLinFactNeighborX="3178" custLinFactNeighborY="-100000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281D99D-41D8-4228-89E6-9D57775749AE}" type="pres">
      <dgm:prSet presAssocID="{416B616A-84A2-4962-A514-D21F13D19111}" presName="rootConnector3" presStyleLbl="asst1" presStyleIdx="4" presStyleCnt="5"/>
      <dgm:spPr/>
      <dgm:t>
        <a:bodyPr/>
        <a:lstStyle/>
        <a:p>
          <a:endParaRPr lang="pt-BR"/>
        </a:p>
      </dgm:t>
    </dgm:pt>
    <dgm:pt modelId="{EF8E9D72-9151-402B-9723-50CD2100815F}" type="pres">
      <dgm:prSet presAssocID="{416B616A-84A2-4962-A514-D21F13D19111}" presName="hierChild6" presStyleCnt="0"/>
      <dgm:spPr/>
    </dgm:pt>
    <dgm:pt modelId="{79941389-4B52-402C-9FD7-E739C5E1D5FC}" type="pres">
      <dgm:prSet presAssocID="{416B616A-84A2-4962-A514-D21F13D19111}" presName="hierChild7" presStyleCnt="0"/>
      <dgm:spPr/>
    </dgm:pt>
  </dgm:ptLst>
  <dgm:cxnLst>
    <dgm:cxn modelId="{2CC277BD-76FF-46B2-85E6-5474F35B68F4}" type="presOf" srcId="{B6CA4E4E-B736-4E37-82C6-86873B3B99B6}" destId="{00403332-D514-4397-AB47-A73089006A74}" srcOrd="0" destOrd="0" presId="urn:microsoft.com/office/officeart/2005/8/layout/orgChart1"/>
    <dgm:cxn modelId="{F58659BC-FDA2-489D-8216-A7F433F46BEA}" type="presOf" srcId="{CA6B808A-1C36-4778-8C8A-9CB93219464A}" destId="{4E527DF7-F500-45D0-9373-1E0248243243}" srcOrd="0" destOrd="0" presId="urn:microsoft.com/office/officeart/2005/8/layout/orgChart1"/>
    <dgm:cxn modelId="{E56C6F51-72E4-4F5E-BB2E-2ABCC36F1B41}" type="presOf" srcId="{69EEDF9E-E384-44DC-BABD-D863E17D5D59}" destId="{63392172-46BC-440A-B12E-30CA8FD74F95}" srcOrd="1" destOrd="0" presId="urn:microsoft.com/office/officeart/2005/8/layout/orgChart1"/>
    <dgm:cxn modelId="{0FE9C61C-32E3-48EE-922D-5296D94242EC}" type="presOf" srcId="{48170C14-A591-47FD-8031-8CD2544B26E0}" destId="{5F29A81E-8F99-41C2-87B5-0743363D7295}" srcOrd="1" destOrd="0" presId="urn:microsoft.com/office/officeart/2005/8/layout/orgChart1"/>
    <dgm:cxn modelId="{9A7B8BF7-1D33-4762-8BFE-1B5DC054275D}" srcId="{88D133C3-EAF5-4BF2-ABF4-2A07E156A15E}" destId="{69EEDF9E-E384-44DC-BABD-D863E17D5D59}" srcOrd="7" destOrd="0" parTransId="{CA6B808A-1C36-4778-8C8A-9CB93219464A}" sibTransId="{F9FC7912-C4B3-4566-B6CB-A450D73044DA}"/>
    <dgm:cxn modelId="{137FB9D2-6DC4-45A8-A690-2E5A60974044}" srcId="{88D133C3-EAF5-4BF2-ABF4-2A07E156A15E}" destId="{E21FC5B1-A69F-4649-812D-54A7184E3B44}" srcOrd="3" destOrd="0" parTransId="{B6CA4E4E-B736-4E37-82C6-86873B3B99B6}" sibTransId="{F12F4148-999C-4646-9AAB-74EA4D70DDC3}"/>
    <dgm:cxn modelId="{884F9710-A8A7-4E42-B72D-375C209857BA}" type="presOf" srcId="{BFF3D6FC-667F-4252-BBBB-635734996AA0}" destId="{3F09D0FD-DE11-4C83-876E-C15379DFFABB}" srcOrd="1" destOrd="0" presId="urn:microsoft.com/office/officeart/2005/8/layout/orgChart1"/>
    <dgm:cxn modelId="{1582C1BB-FDCE-4F51-AAC0-3B3FE26789A5}" type="presOf" srcId="{BFF3D6FC-667F-4252-BBBB-635734996AA0}" destId="{9E75F912-4473-4AF2-B096-833463DED768}" srcOrd="0" destOrd="0" presId="urn:microsoft.com/office/officeart/2005/8/layout/orgChart1"/>
    <dgm:cxn modelId="{7FB13B98-3260-4EE1-A391-F42D5082D612}" type="presOf" srcId="{471288F6-D481-4BAE-911D-94BF21EF9383}" destId="{E14EBD15-3407-433B-8017-6F3594CF33E0}" srcOrd="0" destOrd="0" presId="urn:microsoft.com/office/officeart/2005/8/layout/orgChart1"/>
    <dgm:cxn modelId="{98A7301E-BC01-4B3C-8DAA-3571671E54C0}" type="presOf" srcId="{B624A8A8-1246-4FF6-9F39-8392677169ED}" destId="{A4532563-2B44-471C-920C-94671731A55F}" srcOrd="1" destOrd="0" presId="urn:microsoft.com/office/officeart/2005/8/layout/orgChart1"/>
    <dgm:cxn modelId="{6E2A2114-E9E4-4BEE-B802-1A887F07F671}" type="presOf" srcId="{7E71C046-0D13-4D93-BAD6-C816A44B8B1E}" destId="{AB5933A7-0B49-435E-B5AB-6F466089D912}" srcOrd="0" destOrd="0" presId="urn:microsoft.com/office/officeart/2005/8/layout/orgChart1"/>
    <dgm:cxn modelId="{56CBB2F2-FFB3-4517-AF18-5D65CB615C67}" type="presOf" srcId="{B624A8A8-1246-4FF6-9F39-8392677169ED}" destId="{0EE24D18-50C4-45C0-A3A0-A98C3C8FFAF8}" srcOrd="0" destOrd="0" presId="urn:microsoft.com/office/officeart/2005/8/layout/orgChart1"/>
    <dgm:cxn modelId="{87473C3A-EEA6-4546-A4F0-1254B5AC9E12}" type="presOf" srcId="{E21FC5B1-A69F-4649-812D-54A7184E3B44}" destId="{79EBDF16-82A0-44CC-BE65-635D777AE15E}" srcOrd="1" destOrd="0" presId="urn:microsoft.com/office/officeart/2005/8/layout/orgChart1"/>
    <dgm:cxn modelId="{D52815F5-6E2A-4AC0-AE31-B5854CF75C23}" type="presOf" srcId="{002136E5-0231-413E-B911-37E7E19DF979}" destId="{1C4575D0-B54A-4673-AB00-F00E37159A8C}" srcOrd="0" destOrd="0" presId="urn:microsoft.com/office/officeart/2005/8/layout/orgChart1"/>
    <dgm:cxn modelId="{FB65F663-02FE-491D-AD0F-754C2E138AE3}" srcId="{88D133C3-EAF5-4BF2-ABF4-2A07E156A15E}" destId="{281EB7DD-CC67-4930-821F-72A85486C3A3}" srcOrd="4" destOrd="0" parTransId="{583E9F31-3CFB-45D9-AD6B-12D9C8DD0349}" sibTransId="{59B8A64D-3F7E-423E-935F-48DF11C23B45}"/>
    <dgm:cxn modelId="{7CE9695B-FC99-467D-A68C-2D4DC7D2411A}" type="presOf" srcId="{69EEDF9E-E384-44DC-BABD-D863E17D5D59}" destId="{AF96604E-DDB6-4C04-A22D-3068F58067B4}" srcOrd="0" destOrd="0" presId="urn:microsoft.com/office/officeart/2005/8/layout/orgChart1"/>
    <dgm:cxn modelId="{3F9BB8D8-FA03-4CD0-94CC-29184EDE4820}" type="presOf" srcId="{88D133C3-EAF5-4BF2-ABF4-2A07E156A15E}" destId="{EDB0DD61-7102-4662-B963-E0644BEEF9D6}" srcOrd="0" destOrd="0" presId="urn:microsoft.com/office/officeart/2005/8/layout/orgChart1"/>
    <dgm:cxn modelId="{4AD9C5DC-A0F8-4620-93B1-B3C1F3D3A7F9}" type="presOf" srcId="{48170C14-A591-47FD-8031-8CD2544B26E0}" destId="{3A6A591D-B1C8-4BE5-B2EB-9E8D851375B3}" srcOrd="0" destOrd="0" presId="urn:microsoft.com/office/officeart/2005/8/layout/orgChart1"/>
    <dgm:cxn modelId="{4FD247C0-D7EB-4973-A5B3-E86C1A4C2A67}" type="presOf" srcId="{416B616A-84A2-4962-A514-D21F13D19111}" destId="{2956AAC1-CDF9-40D1-876A-348002FFBD08}" srcOrd="0" destOrd="0" presId="urn:microsoft.com/office/officeart/2005/8/layout/orgChart1"/>
    <dgm:cxn modelId="{699B7311-4567-4B97-8DE6-7BD4CF4694DD}" type="presOf" srcId="{E21FC5B1-A69F-4649-812D-54A7184E3B44}" destId="{971A9B72-02F5-4F9A-B96A-88F59E37D637}" srcOrd="0" destOrd="0" presId="urn:microsoft.com/office/officeart/2005/8/layout/orgChart1"/>
    <dgm:cxn modelId="{9FE13F44-6B73-49A1-9832-63D81B289089}" srcId="{88D133C3-EAF5-4BF2-ABF4-2A07E156A15E}" destId="{002136E5-0231-413E-B911-37E7E19DF979}" srcOrd="2" destOrd="0" parTransId="{E6407D8C-BF2C-4103-8B09-9A35ADA83801}" sibTransId="{1B49BE64-026E-4B22-9938-986EACD8C1BA}"/>
    <dgm:cxn modelId="{91CF8367-DC72-42D1-BF88-9B36D3C1690B}" srcId="{88D133C3-EAF5-4BF2-ABF4-2A07E156A15E}" destId="{BFF3D6FC-667F-4252-BBBB-635734996AA0}" srcOrd="1" destOrd="0" parTransId="{5B9A7764-0491-4700-AEE4-9AB01C9498DF}" sibTransId="{7734960B-FAEC-4B79-AF32-A725182F0D8B}"/>
    <dgm:cxn modelId="{EA699B47-80EB-4165-A213-0CA5C22993DA}" type="presOf" srcId="{E6407D8C-BF2C-4103-8B09-9A35ADA83801}" destId="{58BED039-9F9C-479A-BDA1-A5809B8D28B9}" srcOrd="0" destOrd="0" presId="urn:microsoft.com/office/officeart/2005/8/layout/orgChart1"/>
    <dgm:cxn modelId="{FDC93680-FC09-48D9-936A-B7D943842855}" type="presOf" srcId="{CAB1AC54-E374-4F18-A951-C11C0DB19BBE}" destId="{22426AE5-B502-4D7F-B4EB-E961F27513D4}" srcOrd="0" destOrd="0" presId="urn:microsoft.com/office/officeart/2005/8/layout/orgChart1"/>
    <dgm:cxn modelId="{B42444FF-D52D-448F-918F-6941F2384E80}" type="presOf" srcId="{583E9F31-3CFB-45D9-AD6B-12D9C8DD0349}" destId="{3516DBA3-D0E9-48C4-9EAB-F53D45E72B42}" srcOrd="0" destOrd="0" presId="urn:microsoft.com/office/officeart/2005/8/layout/orgChart1"/>
    <dgm:cxn modelId="{1C9B5BE2-54A8-4237-A14B-603074B86E6A}" type="presOf" srcId="{281EB7DD-CC67-4930-821F-72A85486C3A3}" destId="{29DA18E9-80D4-45ED-AFDB-0EA272B0C67F}" srcOrd="0" destOrd="0" presId="urn:microsoft.com/office/officeart/2005/8/layout/orgChart1"/>
    <dgm:cxn modelId="{6BA9DB7D-067B-42DB-B843-32908C061AFF}" type="presOf" srcId="{281EB7DD-CC67-4930-821F-72A85486C3A3}" destId="{72FBABC0-72D8-4FAB-AB14-BAB747929C46}" srcOrd="1" destOrd="0" presId="urn:microsoft.com/office/officeart/2005/8/layout/orgChart1"/>
    <dgm:cxn modelId="{43E2F9F5-0850-48BD-9FAB-8BD333616AFC}" srcId="{88D133C3-EAF5-4BF2-ABF4-2A07E156A15E}" destId="{416B616A-84A2-4962-A514-D21F13D19111}" srcOrd="8" destOrd="0" parTransId="{7E71C046-0D13-4D93-BAD6-C816A44B8B1E}" sibTransId="{0AFDB46A-D9EE-4246-9A9B-1FE6A407EAB5}"/>
    <dgm:cxn modelId="{1F6B7EE3-42A5-416C-A648-B5F43E55ACE7}" srcId="{88D133C3-EAF5-4BF2-ABF4-2A07E156A15E}" destId="{B624A8A8-1246-4FF6-9F39-8392677169ED}" srcOrd="0" destOrd="0" parTransId="{471288F6-D481-4BAE-911D-94BF21EF9383}" sibTransId="{397AE224-35EF-4D89-B1E5-E406271AB5AD}"/>
    <dgm:cxn modelId="{F28D4E89-D7F3-4667-A1E7-A1759F7B599F}" type="presOf" srcId="{002136E5-0231-413E-B911-37E7E19DF979}" destId="{37E38732-2187-41B5-8BD8-6B45A57E3A8A}" srcOrd="1" destOrd="0" presId="urn:microsoft.com/office/officeart/2005/8/layout/orgChart1"/>
    <dgm:cxn modelId="{F41D4A66-F513-495E-8361-F45A083B12FE}" type="presOf" srcId="{416B616A-84A2-4962-A514-D21F13D19111}" destId="{A281D99D-41D8-4228-89E6-9D57775749AE}" srcOrd="1" destOrd="0" presId="urn:microsoft.com/office/officeart/2005/8/layout/orgChart1"/>
    <dgm:cxn modelId="{CFD66F2E-271B-4C9D-B4CE-63093B32E541}" type="presOf" srcId="{88D133C3-EAF5-4BF2-ABF4-2A07E156A15E}" destId="{B1DFA87B-FED8-4DA2-8137-0D466227D08B}" srcOrd="1" destOrd="0" presId="urn:microsoft.com/office/officeart/2005/8/layout/orgChart1"/>
    <dgm:cxn modelId="{7C7D02F5-C317-4380-B4E6-827574416F76}" srcId="{FBF539CD-3274-4FFF-BAC2-BE6DD3F8E607}" destId="{88D133C3-EAF5-4BF2-ABF4-2A07E156A15E}" srcOrd="0" destOrd="0" parTransId="{7427D14D-2B70-4D9D-9975-7A03E2DF505F}" sibTransId="{93E38CA7-9217-4A69-BB22-B8394C71484A}"/>
    <dgm:cxn modelId="{FABC502D-AC03-4D22-818B-283D07D921E3}" type="presOf" srcId="{5BFA8874-A661-41AE-A8AB-6BD4FEF15E41}" destId="{91FC83C9-C25E-4C59-BE59-1F584563F7EB}" srcOrd="0" destOrd="0" presId="urn:microsoft.com/office/officeart/2005/8/layout/orgChart1"/>
    <dgm:cxn modelId="{D9CF79A4-CC8E-4BE7-BF11-1C40E294E34D}" type="presOf" srcId="{5B9A7764-0491-4700-AEE4-9AB01C9498DF}" destId="{FA8D76EE-1B2D-4CF8-AEF0-573B32B55A20}" srcOrd="0" destOrd="0" presId="urn:microsoft.com/office/officeart/2005/8/layout/orgChart1"/>
    <dgm:cxn modelId="{A0A34A7E-E1E6-4FD9-ADC8-0B02A87A9A4F}" srcId="{88D133C3-EAF5-4BF2-ABF4-2A07E156A15E}" destId="{48170C14-A591-47FD-8031-8CD2544B26E0}" srcOrd="6" destOrd="0" parTransId="{CE99A62F-EA92-4666-8619-7443089753E8}" sibTransId="{CBD2B406-0402-42E2-A71D-3CA3F34C0F62}"/>
    <dgm:cxn modelId="{ED7D8F4C-8F65-4547-B865-C56BB012C5AB}" srcId="{88D133C3-EAF5-4BF2-ABF4-2A07E156A15E}" destId="{CAB1AC54-E374-4F18-A951-C11C0DB19BBE}" srcOrd="5" destOrd="0" parTransId="{5BFA8874-A661-41AE-A8AB-6BD4FEF15E41}" sibTransId="{350148B2-05E3-4828-A622-673CF5FEF4A6}"/>
    <dgm:cxn modelId="{38D83E88-7909-4C11-BAC3-DFAC5AC9771D}" type="presOf" srcId="{CAB1AC54-E374-4F18-A951-C11C0DB19BBE}" destId="{40C8F585-7A66-4443-BDB8-9D3FE609AED4}" srcOrd="1" destOrd="0" presId="urn:microsoft.com/office/officeart/2005/8/layout/orgChart1"/>
    <dgm:cxn modelId="{B8DCFAA7-8032-406F-88A3-FBB6071B2ACB}" type="presOf" srcId="{CE99A62F-EA92-4666-8619-7443089753E8}" destId="{E8F00DBB-0385-4996-90CF-D2013B762968}" srcOrd="0" destOrd="0" presId="urn:microsoft.com/office/officeart/2005/8/layout/orgChart1"/>
    <dgm:cxn modelId="{A86C7F3E-9D61-41FF-83A4-BE53FA7F254C}" type="presOf" srcId="{FBF539CD-3274-4FFF-BAC2-BE6DD3F8E607}" destId="{E732FEDF-442E-4638-A230-BFE6CA4FFAC3}" srcOrd="0" destOrd="0" presId="urn:microsoft.com/office/officeart/2005/8/layout/orgChart1"/>
    <dgm:cxn modelId="{150326F9-A5B6-46D1-93E4-1ACF0F47BC28}" type="presParOf" srcId="{E732FEDF-442E-4638-A230-BFE6CA4FFAC3}" destId="{34795052-ED2D-40BC-A57B-319AD1A9116A}" srcOrd="0" destOrd="0" presId="urn:microsoft.com/office/officeart/2005/8/layout/orgChart1"/>
    <dgm:cxn modelId="{C9B8FAD8-84BA-4836-A82C-B5A4E8574FA9}" type="presParOf" srcId="{34795052-ED2D-40BC-A57B-319AD1A9116A}" destId="{DC6C8F82-F945-4D6A-BC0D-3A74B6251CCF}" srcOrd="0" destOrd="0" presId="urn:microsoft.com/office/officeart/2005/8/layout/orgChart1"/>
    <dgm:cxn modelId="{6B565D7A-3CE3-4266-AC65-7B19DB5E8128}" type="presParOf" srcId="{DC6C8F82-F945-4D6A-BC0D-3A74B6251CCF}" destId="{EDB0DD61-7102-4662-B963-E0644BEEF9D6}" srcOrd="0" destOrd="0" presId="urn:microsoft.com/office/officeart/2005/8/layout/orgChart1"/>
    <dgm:cxn modelId="{28B15E9E-23CF-4CCB-9933-65015D738BA4}" type="presParOf" srcId="{DC6C8F82-F945-4D6A-BC0D-3A74B6251CCF}" destId="{B1DFA87B-FED8-4DA2-8137-0D466227D08B}" srcOrd="1" destOrd="0" presId="urn:microsoft.com/office/officeart/2005/8/layout/orgChart1"/>
    <dgm:cxn modelId="{5173805A-0018-4150-9BDC-76C45A42EA03}" type="presParOf" srcId="{34795052-ED2D-40BC-A57B-319AD1A9116A}" destId="{D5C68564-5380-4EF3-8B48-22CE5B992570}" srcOrd="1" destOrd="0" presId="urn:microsoft.com/office/officeart/2005/8/layout/orgChart1"/>
    <dgm:cxn modelId="{B56DC1A1-9652-43E4-A5B7-4E4AD5D49D6A}" type="presParOf" srcId="{D5C68564-5380-4EF3-8B48-22CE5B992570}" destId="{FA8D76EE-1B2D-4CF8-AEF0-573B32B55A20}" srcOrd="0" destOrd="0" presId="urn:microsoft.com/office/officeart/2005/8/layout/orgChart1"/>
    <dgm:cxn modelId="{9C3D81DF-EB12-4BFA-98FB-D931ADE42133}" type="presParOf" srcId="{D5C68564-5380-4EF3-8B48-22CE5B992570}" destId="{94242DF4-19E4-4AE5-8FF7-DAD44CCE69E9}" srcOrd="1" destOrd="0" presId="urn:microsoft.com/office/officeart/2005/8/layout/orgChart1"/>
    <dgm:cxn modelId="{48BFBEE9-F64E-49AA-A134-44A4E6BE3AE1}" type="presParOf" srcId="{94242DF4-19E4-4AE5-8FF7-DAD44CCE69E9}" destId="{D615CC01-181A-434F-ADC0-392F6FB20600}" srcOrd="0" destOrd="0" presId="urn:microsoft.com/office/officeart/2005/8/layout/orgChart1"/>
    <dgm:cxn modelId="{0F155A3A-9FC0-420B-AB8C-A8B2FB50DDEB}" type="presParOf" srcId="{D615CC01-181A-434F-ADC0-392F6FB20600}" destId="{9E75F912-4473-4AF2-B096-833463DED768}" srcOrd="0" destOrd="0" presId="urn:microsoft.com/office/officeart/2005/8/layout/orgChart1"/>
    <dgm:cxn modelId="{FECDBED5-D773-4E27-8CDD-19BF419E14A9}" type="presParOf" srcId="{D615CC01-181A-434F-ADC0-392F6FB20600}" destId="{3F09D0FD-DE11-4C83-876E-C15379DFFABB}" srcOrd="1" destOrd="0" presId="urn:microsoft.com/office/officeart/2005/8/layout/orgChart1"/>
    <dgm:cxn modelId="{98374CE0-E187-4F44-991F-A5B0C6FF9780}" type="presParOf" srcId="{94242DF4-19E4-4AE5-8FF7-DAD44CCE69E9}" destId="{079E5F70-B0F0-4FB4-90B3-556F0C602509}" srcOrd="1" destOrd="0" presId="urn:microsoft.com/office/officeart/2005/8/layout/orgChart1"/>
    <dgm:cxn modelId="{5C816622-37B6-40BB-937E-2EDCFFB886B1}" type="presParOf" srcId="{94242DF4-19E4-4AE5-8FF7-DAD44CCE69E9}" destId="{9BD626F1-AAF8-460F-A366-CCD11B210406}" srcOrd="2" destOrd="0" presId="urn:microsoft.com/office/officeart/2005/8/layout/orgChart1"/>
    <dgm:cxn modelId="{799FFFCD-E6D2-4439-B473-6073813D28D7}" type="presParOf" srcId="{D5C68564-5380-4EF3-8B48-22CE5B992570}" destId="{58BED039-9F9C-479A-BDA1-A5809B8D28B9}" srcOrd="2" destOrd="0" presId="urn:microsoft.com/office/officeart/2005/8/layout/orgChart1"/>
    <dgm:cxn modelId="{2CE219B1-F7CB-4900-ABB5-594F0B6E5C25}" type="presParOf" srcId="{D5C68564-5380-4EF3-8B48-22CE5B992570}" destId="{6EF76B72-7440-444C-876F-D5FEC1115805}" srcOrd="3" destOrd="0" presId="urn:microsoft.com/office/officeart/2005/8/layout/orgChart1"/>
    <dgm:cxn modelId="{F83A6632-E8CF-49F2-9455-E0A58E1B16CB}" type="presParOf" srcId="{6EF76B72-7440-444C-876F-D5FEC1115805}" destId="{BEFEB90A-2359-40C2-95DF-EFC5E32F5550}" srcOrd="0" destOrd="0" presId="urn:microsoft.com/office/officeart/2005/8/layout/orgChart1"/>
    <dgm:cxn modelId="{9EDD4AB4-861D-45E3-B4C2-F6D299F818CA}" type="presParOf" srcId="{BEFEB90A-2359-40C2-95DF-EFC5E32F5550}" destId="{1C4575D0-B54A-4673-AB00-F00E37159A8C}" srcOrd="0" destOrd="0" presId="urn:microsoft.com/office/officeart/2005/8/layout/orgChart1"/>
    <dgm:cxn modelId="{8A50E6C5-8FDD-4868-87A5-7EE7413ACDC9}" type="presParOf" srcId="{BEFEB90A-2359-40C2-95DF-EFC5E32F5550}" destId="{37E38732-2187-41B5-8BD8-6B45A57E3A8A}" srcOrd="1" destOrd="0" presId="urn:microsoft.com/office/officeart/2005/8/layout/orgChart1"/>
    <dgm:cxn modelId="{F27C95B2-59C9-404A-9A5A-26F594A82589}" type="presParOf" srcId="{6EF76B72-7440-444C-876F-D5FEC1115805}" destId="{51D14B78-5759-4237-B6F2-2FCD2F5E6F14}" srcOrd="1" destOrd="0" presId="urn:microsoft.com/office/officeart/2005/8/layout/orgChart1"/>
    <dgm:cxn modelId="{982F07B6-B43B-41C6-9AF0-08274643FD6D}" type="presParOf" srcId="{6EF76B72-7440-444C-876F-D5FEC1115805}" destId="{91C7FC1D-5CC9-4989-B17F-FE60E781684F}" srcOrd="2" destOrd="0" presId="urn:microsoft.com/office/officeart/2005/8/layout/orgChart1"/>
    <dgm:cxn modelId="{050DDCF7-A4A0-450B-9467-573E919DE441}" type="presParOf" srcId="{D5C68564-5380-4EF3-8B48-22CE5B992570}" destId="{00403332-D514-4397-AB47-A73089006A74}" srcOrd="4" destOrd="0" presId="urn:microsoft.com/office/officeart/2005/8/layout/orgChart1"/>
    <dgm:cxn modelId="{73137DCF-E701-4FDF-9B2D-D8937A4674C1}" type="presParOf" srcId="{D5C68564-5380-4EF3-8B48-22CE5B992570}" destId="{C5B84AFD-C37C-45CD-A178-D262C7614A21}" srcOrd="5" destOrd="0" presId="urn:microsoft.com/office/officeart/2005/8/layout/orgChart1"/>
    <dgm:cxn modelId="{D1EB655B-2EB7-42F7-8BE2-0D2BA38581D5}" type="presParOf" srcId="{C5B84AFD-C37C-45CD-A178-D262C7614A21}" destId="{58FD6845-9BC7-4BBB-B19B-BBCF68BEA99C}" srcOrd="0" destOrd="0" presId="urn:microsoft.com/office/officeart/2005/8/layout/orgChart1"/>
    <dgm:cxn modelId="{AB2B95DE-4083-4B2B-9A45-E7A6DC669675}" type="presParOf" srcId="{58FD6845-9BC7-4BBB-B19B-BBCF68BEA99C}" destId="{971A9B72-02F5-4F9A-B96A-88F59E37D637}" srcOrd="0" destOrd="0" presId="urn:microsoft.com/office/officeart/2005/8/layout/orgChart1"/>
    <dgm:cxn modelId="{90E0ACCC-A21B-412B-A9F8-526D1E0FF048}" type="presParOf" srcId="{58FD6845-9BC7-4BBB-B19B-BBCF68BEA99C}" destId="{79EBDF16-82A0-44CC-BE65-635D777AE15E}" srcOrd="1" destOrd="0" presId="urn:microsoft.com/office/officeart/2005/8/layout/orgChart1"/>
    <dgm:cxn modelId="{61E7B39D-41D2-400C-8F96-10604135E19E}" type="presParOf" srcId="{C5B84AFD-C37C-45CD-A178-D262C7614A21}" destId="{C9297668-B991-4CAE-B6FF-E2CD30862054}" srcOrd="1" destOrd="0" presId="urn:microsoft.com/office/officeart/2005/8/layout/orgChart1"/>
    <dgm:cxn modelId="{FBAF0053-8C2E-4FD9-BA97-E51F0DDE3D6D}" type="presParOf" srcId="{C5B84AFD-C37C-45CD-A178-D262C7614A21}" destId="{7D7F6EC3-086F-4736-BB70-24880471D3DF}" srcOrd="2" destOrd="0" presId="urn:microsoft.com/office/officeart/2005/8/layout/orgChart1"/>
    <dgm:cxn modelId="{3229F44F-F051-4DB4-8F02-F49835D094FB}" type="presParOf" srcId="{D5C68564-5380-4EF3-8B48-22CE5B992570}" destId="{3516DBA3-D0E9-48C4-9EAB-F53D45E72B42}" srcOrd="6" destOrd="0" presId="urn:microsoft.com/office/officeart/2005/8/layout/orgChart1"/>
    <dgm:cxn modelId="{496EE6FD-B67A-49C2-87E5-D26E991B405F}" type="presParOf" srcId="{D5C68564-5380-4EF3-8B48-22CE5B992570}" destId="{4983D7A9-8B29-455A-9F99-179C8E1E172B}" srcOrd="7" destOrd="0" presId="urn:microsoft.com/office/officeart/2005/8/layout/orgChart1"/>
    <dgm:cxn modelId="{EB6DF6EB-80D9-4015-B037-1246CA6C8873}" type="presParOf" srcId="{4983D7A9-8B29-455A-9F99-179C8E1E172B}" destId="{5BD28181-A473-4358-B972-69D0C2925DF6}" srcOrd="0" destOrd="0" presId="urn:microsoft.com/office/officeart/2005/8/layout/orgChart1"/>
    <dgm:cxn modelId="{B08BE5D0-C3DB-433B-8E48-63D8DA21C4CC}" type="presParOf" srcId="{5BD28181-A473-4358-B972-69D0C2925DF6}" destId="{29DA18E9-80D4-45ED-AFDB-0EA272B0C67F}" srcOrd="0" destOrd="0" presId="urn:microsoft.com/office/officeart/2005/8/layout/orgChart1"/>
    <dgm:cxn modelId="{1E4D432E-E8D7-4055-A21F-F12B971E06BD}" type="presParOf" srcId="{5BD28181-A473-4358-B972-69D0C2925DF6}" destId="{72FBABC0-72D8-4FAB-AB14-BAB747929C46}" srcOrd="1" destOrd="0" presId="urn:microsoft.com/office/officeart/2005/8/layout/orgChart1"/>
    <dgm:cxn modelId="{AB894F10-D947-4090-8629-C106E52A7E48}" type="presParOf" srcId="{4983D7A9-8B29-455A-9F99-179C8E1E172B}" destId="{8A29E645-B1CE-445E-A59C-FB6F2C59EBE0}" srcOrd="1" destOrd="0" presId="urn:microsoft.com/office/officeart/2005/8/layout/orgChart1"/>
    <dgm:cxn modelId="{53EBCC34-C405-4817-9D47-28C3EFDA5020}" type="presParOf" srcId="{4983D7A9-8B29-455A-9F99-179C8E1E172B}" destId="{69BF5AA1-E53B-4FDF-A07B-EE32E5DC2405}" srcOrd="2" destOrd="0" presId="urn:microsoft.com/office/officeart/2005/8/layout/orgChart1"/>
    <dgm:cxn modelId="{6F599401-7924-4118-93B9-CF4E96D3FB2C}" type="presParOf" srcId="{34795052-ED2D-40BC-A57B-319AD1A9116A}" destId="{4E4E4E0B-40D0-4B96-B439-EAD95D8702D1}" srcOrd="2" destOrd="0" presId="urn:microsoft.com/office/officeart/2005/8/layout/orgChart1"/>
    <dgm:cxn modelId="{D8A31B22-1C38-40D8-9829-521AC83ABD54}" type="presParOf" srcId="{4E4E4E0B-40D0-4B96-B439-EAD95D8702D1}" destId="{E14EBD15-3407-433B-8017-6F3594CF33E0}" srcOrd="0" destOrd="0" presId="urn:microsoft.com/office/officeart/2005/8/layout/orgChart1"/>
    <dgm:cxn modelId="{110A7F7E-2FED-47D3-BB00-298D169A57D9}" type="presParOf" srcId="{4E4E4E0B-40D0-4B96-B439-EAD95D8702D1}" destId="{FED4B51D-E70E-4DD1-9BD9-369581097166}" srcOrd="1" destOrd="0" presId="urn:microsoft.com/office/officeart/2005/8/layout/orgChart1"/>
    <dgm:cxn modelId="{600A70ED-D042-4CA2-BCD9-DAB0A0375E26}" type="presParOf" srcId="{FED4B51D-E70E-4DD1-9BD9-369581097166}" destId="{96082E7F-8FA5-480D-A015-2729D60035D7}" srcOrd="0" destOrd="0" presId="urn:microsoft.com/office/officeart/2005/8/layout/orgChart1"/>
    <dgm:cxn modelId="{4A8B2931-7300-4878-902F-A4A2BFADD40B}" type="presParOf" srcId="{96082E7F-8FA5-480D-A015-2729D60035D7}" destId="{0EE24D18-50C4-45C0-A3A0-A98C3C8FFAF8}" srcOrd="0" destOrd="0" presId="urn:microsoft.com/office/officeart/2005/8/layout/orgChart1"/>
    <dgm:cxn modelId="{0993C9FE-B788-41CF-B3E3-D0495FF60E9B}" type="presParOf" srcId="{96082E7F-8FA5-480D-A015-2729D60035D7}" destId="{A4532563-2B44-471C-920C-94671731A55F}" srcOrd="1" destOrd="0" presId="urn:microsoft.com/office/officeart/2005/8/layout/orgChart1"/>
    <dgm:cxn modelId="{1AD223EE-69ED-48DF-8D22-AF7BC6F6FDED}" type="presParOf" srcId="{FED4B51D-E70E-4DD1-9BD9-369581097166}" destId="{2B348C92-8672-4C96-ACF9-E285BABCDCEC}" srcOrd="1" destOrd="0" presId="urn:microsoft.com/office/officeart/2005/8/layout/orgChart1"/>
    <dgm:cxn modelId="{CF273C5F-E882-463D-BD8A-7C98BED07838}" type="presParOf" srcId="{FED4B51D-E70E-4DD1-9BD9-369581097166}" destId="{755EF120-50E5-4209-850E-A7E9663AD2A5}" srcOrd="2" destOrd="0" presId="urn:microsoft.com/office/officeart/2005/8/layout/orgChart1"/>
    <dgm:cxn modelId="{F07F5658-3E73-4A04-85C7-C3DDB1C20C5E}" type="presParOf" srcId="{4E4E4E0B-40D0-4B96-B439-EAD95D8702D1}" destId="{91FC83C9-C25E-4C59-BE59-1F584563F7EB}" srcOrd="2" destOrd="0" presId="urn:microsoft.com/office/officeart/2005/8/layout/orgChart1"/>
    <dgm:cxn modelId="{0BF678E7-93A1-4EE3-9030-C0D830025F99}" type="presParOf" srcId="{4E4E4E0B-40D0-4B96-B439-EAD95D8702D1}" destId="{157D3E24-FE91-4703-B6E2-2BA4C410D2AE}" srcOrd="3" destOrd="0" presId="urn:microsoft.com/office/officeart/2005/8/layout/orgChart1"/>
    <dgm:cxn modelId="{352B71B4-EB0A-4D3B-B090-0CE3D5B495BD}" type="presParOf" srcId="{157D3E24-FE91-4703-B6E2-2BA4C410D2AE}" destId="{80081812-CD3A-46CB-A755-BEFBBBE9E048}" srcOrd="0" destOrd="0" presId="urn:microsoft.com/office/officeart/2005/8/layout/orgChart1"/>
    <dgm:cxn modelId="{A98A4BFE-9CFA-4246-B28A-AABEFDB3085D}" type="presParOf" srcId="{80081812-CD3A-46CB-A755-BEFBBBE9E048}" destId="{22426AE5-B502-4D7F-B4EB-E961F27513D4}" srcOrd="0" destOrd="0" presId="urn:microsoft.com/office/officeart/2005/8/layout/orgChart1"/>
    <dgm:cxn modelId="{242CDDD6-0738-49BD-994E-3F339374AC9F}" type="presParOf" srcId="{80081812-CD3A-46CB-A755-BEFBBBE9E048}" destId="{40C8F585-7A66-4443-BDB8-9D3FE609AED4}" srcOrd="1" destOrd="0" presId="urn:microsoft.com/office/officeart/2005/8/layout/orgChart1"/>
    <dgm:cxn modelId="{5179A038-832F-406E-8050-0393F3FAB33B}" type="presParOf" srcId="{157D3E24-FE91-4703-B6E2-2BA4C410D2AE}" destId="{A1C63295-3543-4DF6-B1B5-4E8FCE87EB51}" srcOrd="1" destOrd="0" presId="urn:microsoft.com/office/officeart/2005/8/layout/orgChart1"/>
    <dgm:cxn modelId="{93D850DA-D09D-414C-A8C9-2AD88C2BBD17}" type="presParOf" srcId="{157D3E24-FE91-4703-B6E2-2BA4C410D2AE}" destId="{B44D846D-2577-488B-9D38-716A8351F3FE}" srcOrd="2" destOrd="0" presId="urn:microsoft.com/office/officeart/2005/8/layout/orgChart1"/>
    <dgm:cxn modelId="{3AC44C7D-C94F-474A-83D6-BA59A2D3AA62}" type="presParOf" srcId="{4E4E4E0B-40D0-4B96-B439-EAD95D8702D1}" destId="{E8F00DBB-0385-4996-90CF-D2013B762968}" srcOrd="4" destOrd="0" presId="urn:microsoft.com/office/officeart/2005/8/layout/orgChart1"/>
    <dgm:cxn modelId="{F9489288-470C-46BF-A87D-588962266B49}" type="presParOf" srcId="{4E4E4E0B-40D0-4B96-B439-EAD95D8702D1}" destId="{2E7859FD-477B-4C29-AB28-843DBEFE0E03}" srcOrd="5" destOrd="0" presId="urn:microsoft.com/office/officeart/2005/8/layout/orgChart1"/>
    <dgm:cxn modelId="{419F1E52-BD06-455A-AA0C-B8BA11C49EC0}" type="presParOf" srcId="{2E7859FD-477B-4C29-AB28-843DBEFE0E03}" destId="{DF159EBF-C70D-4107-8D9C-C91A9E7C24F5}" srcOrd="0" destOrd="0" presId="urn:microsoft.com/office/officeart/2005/8/layout/orgChart1"/>
    <dgm:cxn modelId="{E43F5F3A-DD4E-4120-840D-FF8C9B4BD673}" type="presParOf" srcId="{DF159EBF-C70D-4107-8D9C-C91A9E7C24F5}" destId="{3A6A591D-B1C8-4BE5-B2EB-9E8D851375B3}" srcOrd="0" destOrd="0" presId="urn:microsoft.com/office/officeart/2005/8/layout/orgChart1"/>
    <dgm:cxn modelId="{3232AD66-0D39-44A3-927D-67BA661FAB5C}" type="presParOf" srcId="{DF159EBF-C70D-4107-8D9C-C91A9E7C24F5}" destId="{5F29A81E-8F99-41C2-87B5-0743363D7295}" srcOrd="1" destOrd="0" presId="urn:microsoft.com/office/officeart/2005/8/layout/orgChart1"/>
    <dgm:cxn modelId="{063643A7-6403-4A5E-88D2-03B05BEAF80E}" type="presParOf" srcId="{2E7859FD-477B-4C29-AB28-843DBEFE0E03}" destId="{B2951A5D-D09B-4AAC-BAA4-0F9402A87674}" srcOrd="1" destOrd="0" presId="urn:microsoft.com/office/officeart/2005/8/layout/orgChart1"/>
    <dgm:cxn modelId="{33998910-E926-4293-980D-9BC1BFDC4D74}" type="presParOf" srcId="{2E7859FD-477B-4C29-AB28-843DBEFE0E03}" destId="{63180323-78D5-4B5B-8F8F-F7DB74740460}" srcOrd="2" destOrd="0" presId="urn:microsoft.com/office/officeart/2005/8/layout/orgChart1"/>
    <dgm:cxn modelId="{E577E148-6DAA-4FC8-BE98-965C510003D0}" type="presParOf" srcId="{4E4E4E0B-40D0-4B96-B439-EAD95D8702D1}" destId="{4E527DF7-F500-45D0-9373-1E0248243243}" srcOrd="6" destOrd="0" presId="urn:microsoft.com/office/officeart/2005/8/layout/orgChart1"/>
    <dgm:cxn modelId="{16D0FA15-8E99-469F-BFDE-F7FCACEBED28}" type="presParOf" srcId="{4E4E4E0B-40D0-4B96-B439-EAD95D8702D1}" destId="{56572BCF-8898-45BD-ACCC-E9A0B3284DD1}" srcOrd="7" destOrd="0" presId="urn:microsoft.com/office/officeart/2005/8/layout/orgChart1"/>
    <dgm:cxn modelId="{1883333C-00B7-4412-B9C9-4D038BE4FE8D}" type="presParOf" srcId="{56572BCF-8898-45BD-ACCC-E9A0B3284DD1}" destId="{1A8E9951-89D8-4568-BDEB-3DB3ADC6E087}" srcOrd="0" destOrd="0" presId="urn:microsoft.com/office/officeart/2005/8/layout/orgChart1"/>
    <dgm:cxn modelId="{AFD71836-2BBD-4585-A0A3-53B8487E314A}" type="presParOf" srcId="{1A8E9951-89D8-4568-BDEB-3DB3ADC6E087}" destId="{AF96604E-DDB6-4C04-A22D-3068F58067B4}" srcOrd="0" destOrd="0" presId="urn:microsoft.com/office/officeart/2005/8/layout/orgChart1"/>
    <dgm:cxn modelId="{F5BAA599-320A-4EEB-8186-8488472AA70A}" type="presParOf" srcId="{1A8E9951-89D8-4568-BDEB-3DB3ADC6E087}" destId="{63392172-46BC-440A-B12E-30CA8FD74F95}" srcOrd="1" destOrd="0" presId="urn:microsoft.com/office/officeart/2005/8/layout/orgChart1"/>
    <dgm:cxn modelId="{0ECA2172-3996-4620-A665-F1DA3A23A927}" type="presParOf" srcId="{56572BCF-8898-45BD-ACCC-E9A0B3284DD1}" destId="{B9A255E4-912C-4E56-9B3A-E4F294EC86B5}" srcOrd="1" destOrd="0" presId="urn:microsoft.com/office/officeart/2005/8/layout/orgChart1"/>
    <dgm:cxn modelId="{B4C44AD8-27E9-4F6D-9C48-866C73FB8D0A}" type="presParOf" srcId="{56572BCF-8898-45BD-ACCC-E9A0B3284DD1}" destId="{63508AC0-BD5F-4A05-B7EF-A937D4F9FE8C}" srcOrd="2" destOrd="0" presId="urn:microsoft.com/office/officeart/2005/8/layout/orgChart1"/>
    <dgm:cxn modelId="{79FC743C-5706-45AB-9DA1-6DE50BE44BA9}" type="presParOf" srcId="{4E4E4E0B-40D0-4B96-B439-EAD95D8702D1}" destId="{AB5933A7-0B49-435E-B5AB-6F466089D912}" srcOrd="8" destOrd="0" presId="urn:microsoft.com/office/officeart/2005/8/layout/orgChart1"/>
    <dgm:cxn modelId="{C67C5C97-20DF-452A-AA1D-F0060439B39C}" type="presParOf" srcId="{4E4E4E0B-40D0-4B96-B439-EAD95D8702D1}" destId="{13E43E0A-3355-4CD2-83D3-15DC7B891AEC}" srcOrd="9" destOrd="0" presId="urn:microsoft.com/office/officeart/2005/8/layout/orgChart1"/>
    <dgm:cxn modelId="{B988FA92-C800-4292-A454-E9DC99ED5E7F}" type="presParOf" srcId="{13E43E0A-3355-4CD2-83D3-15DC7B891AEC}" destId="{A212F873-50F1-4F5E-9CB1-93E4EA5E2329}" srcOrd="0" destOrd="0" presId="urn:microsoft.com/office/officeart/2005/8/layout/orgChart1"/>
    <dgm:cxn modelId="{4C691CA7-8F80-4D13-9EE9-551D9D2C70C8}" type="presParOf" srcId="{A212F873-50F1-4F5E-9CB1-93E4EA5E2329}" destId="{2956AAC1-CDF9-40D1-876A-348002FFBD08}" srcOrd="0" destOrd="0" presId="urn:microsoft.com/office/officeart/2005/8/layout/orgChart1"/>
    <dgm:cxn modelId="{7F368789-3E14-4EE6-AB6E-7C1E06CE3D72}" type="presParOf" srcId="{A212F873-50F1-4F5E-9CB1-93E4EA5E2329}" destId="{A281D99D-41D8-4228-89E6-9D57775749AE}" srcOrd="1" destOrd="0" presId="urn:microsoft.com/office/officeart/2005/8/layout/orgChart1"/>
    <dgm:cxn modelId="{4F986E05-9515-4F0A-A6E3-F85C77B73D11}" type="presParOf" srcId="{13E43E0A-3355-4CD2-83D3-15DC7B891AEC}" destId="{EF8E9D72-9151-402B-9723-50CD2100815F}" srcOrd="1" destOrd="0" presId="urn:microsoft.com/office/officeart/2005/8/layout/orgChart1"/>
    <dgm:cxn modelId="{6B3FBEB8-99D1-4E86-B894-1CFC47455F5B}" type="presParOf" srcId="{13E43E0A-3355-4CD2-83D3-15DC7B891AEC}" destId="{79941389-4B52-402C-9FD7-E739C5E1D5FC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5933A7-0B49-435E-B5AB-6F466089D912}">
      <dsp:nvSpPr>
        <dsp:cNvPr id="0" name=""/>
        <dsp:cNvSpPr/>
      </dsp:nvSpPr>
      <dsp:spPr>
        <a:xfrm>
          <a:off x="3946574" y="1309976"/>
          <a:ext cx="588922" cy="1609891"/>
        </a:xfrm>
        <a:custGeom>
          <a:avLst/>
          <a:gdLst/>
          <a:ahLst/>
          <a:cxnLst/>
          <a:rect l="0" t="0" r="0" b="0"/>
          <a:pathLst>
            <a:path>
              <a:moveTo>
                <a:pt x="588922" y="0"/>
              </a:moveTo>
              <a:lnTo>
                <a:pt x="588922" y="1609891"/>
              </a:lnTo>
              <a:lnTo>
                <a:pt x="0" y="16098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527DF7-F500-45D0-9373-1E0248243243}">
      <dsp:nvSpPr>
        <dsp:cNvPr id="0" name=""/>
        <dsp:cNvSpPr/>
      </dsp:nvSpPr>
      <dsp:spPr>
        <a:xfrm>
          <a:off x="4535496" y="1309976"/>
          <a:ext cx="196072" cy="12081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8195"/>
              </a:lnTo>
              <a:lnTo>
                <a:pt x="196072" y="12081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F00DBB-0385-4996-90CF-D2013B762968}">
      <dsp:nvSpPr>
        <dsp:cNvPr id="0" name=""/>
        <dsp:cNvSpPr/>
      </dsp:nvSpPr>
      <dsp:spPr>
        <a:xfrm>
          <a:off x="4374348" y="1309976"/>
          <a:ext cx="161148" cy="956166"/>
        </a:xfrm>
        <a:custGeom>
          <a:avLst/>
          <a:gdLst/>
          <a:ahLst/>
          <a:cxnLst/>
          <a:rect l="0" t="0" r="0" b="0"/>
          <a:pathLst>
            <a:path>
              <a:moveTo>
                <a:pt x="161148" y="0"/>
              </a:moveTo>
              <a:lnTo>
                <a:pt x="161148" y="956166"/>
              </a:lnTo>
              <a:lnTo>
                <a:pt x="0" y="95616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FC83C9-C25E-4C59-BE59-1F584563F7EB}">
      <dsp:nvSpPr>
        <dsp:cNvPr id="0" name=""/>
        <dsp:cNvSpPr/>
      </dsp:nvSpPr>
      <dsp:spPr>
        <a:xfrm>
          <a:off x="4535496" y="1309976"/>
          <a:ext cx="216701" cy="3401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0145"/>
              </a:lnTo>
              <a:lnTo>
                <a:pt x="216701" y="340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4EBD15-3407-433B-8017-6F3594CF33E0}">
      <dsp:nvSpPr>
        <dsp:cNvPr id="0" name=""/>
        <dsp:cNvSpPr/>
      </dsp:nvSpPr>
      <dsp:spPr>
        <a:xfrm>
          <a:off x="4103896" y="1309976"/>
          <a:ext cx="431600" cy="340145"/>
        </a:xfrm>
        <a:custGeom>
          <a:avLst/>
          <a:gdLst/>
          <a:ahLst/>
          <a:cxnLst/>
          <a:rect l="0" t="0" r="0" b="0"/>
          <a:pathLst>
            <a:path>
              <a:moveTo>
                <a:pt x="431600" y="0"/>
              </a:moveTo>
              <a:lnTo>
                <a:pt x="431600" y="340145"/>
              </a:lnTo>
              <a:lnTo>
                <a:pt x="0" y="3401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516DBA3-D0E9-48C4-9EAB-F53D45E72B42}">
      <dsp:nvSpPr>
        <dsp:cNvPr id="0" name=""/>
        <dsp:cNvSpPr/>
      </dsp:nvSpPr>
      <dsp:spPr>
        <a:xfrm>
          <a:off x="4535496" y="1309976"/>
          <a:ext cx="2890826" cy="27023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2192"/>
              </a:lnTo>
              <a:lnTo>
                <a:pt x="2890826" y="2522192"/>
              </a:lnTo>
              <a:lnTo>
                <a:pt x="2890826" y="27023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03332-D514-4397-AB47-A73089006A74}">
      <dsp:nvSpPr>
        <dsp:cNvPr id="0" name=""/>
        <dsp:cNvSpPr/>
      </dsp:nvSpPr>
      <dsp:spPr>
        <a:xfrm>
          <a:off x="4535496" y="1309976"/>
          <a:ext cx="1050624" cy="27012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1051"/>
              </a:lnTo>
              <a:lnTo>
                <a:pt x="1050624" y="2521051"/>
              </a:lnTo>
              <a:lnTo>
                <a:pt x="1050624" y="270124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BED039-9F9C-479A-BDA1-A5809B8D28B9}">
      <dsp:nvSpPr>
        <dsp:cNvPr id="0" name=""/>
        <dsp:cNvSpPr/>
      </dsp:nvSpPr>
      <dsp:spPr>
        <a:xfrm>
          <a:off x="3698278" y="1309976"/>
          <a:ext cx="837218" cy="2685975"/>
        </a:xfrm>
        <a:custGeom>
          <a:avLst/>
          <a:gdLst/>
          <a:ahLst/>
          <a:cxnLst/>
          <a:rect l="0" t="0" r="0" b="0"/>
          <a:pathLst>
            <a:path>
              <a:moveTo>
                <a:pt x="837218" y="0"/>
              </a:moveTo>
              <a:lnTo>
                <a:pt x="837218" y="2505777"/>
              </a:lnTo>
              <a:lnTo>
                <a:pt x="0" y="2505777"/>
              </a:lnTo>
              <a:lnTo>
                <a:pt x="0" y="26859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D76EE-1B2D-4CF8-AEF0-573B32B55A20}">
      <dsp:nvSpPr>
        <dsp:cNvPr id="0" name=""/>
        <dsp:cNvSpPr/>
      </dsp:nvSpPr>
      <dsp:spPr>
        <a:xfrm>
          <a:off x="1901701" y="1309976"/>
          <a:ext cx="2633795" cy="2694505"/>
        </a:xfrm>
        <a:custGeom>
          <a:avLst/>
          <a:gdLst/>
          <a:ahLst/>
          <a:cxnLst/>
          <a:rect l="0" t="0" r="0" b="0"/>
          <a:pathLst>
            <a:path>
              <a:moveTo>
                <a:pt x="2633795" y="0"/>
              </a:moveTo>
              <a:lnTo>
                <a:pt x="2633795" y="2514306"/>
              </a:lnTo>
              <a:lnTo>
                <a:pt x="0" y="2514306"/>
              </a:lnTo>
              <a:lnTo>
                <a:pt x="0" y="26945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0DD61-7102-4662-B963-E0644BEEF9D6}">
      <dsp:nvSpPr>
        <dsp:cNvPr id="0" name=""/>
        <dsp:cNvSpPr/>
      </dsp:nvSpPr>
      <dsp:spPr>
        <a:xfrm>
          <a:off x="3111612" y="451889"/>
          <a:ext cx="2847768" cy="8580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Diretoria do Departamento de DST, Aids 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 Hepatites Virais</a:t>
          </a:r>
          <a:endParaRPr lang="pt-BR" sz="1200" b="1" kern="1200" dirty="0"/>
        </a:p>
      </dsp:txBody>
      <dsp:txXfrm>
        <a:off x="3111612" y="451889"/>
        <a:ext cx="2847768" cy="858087"/>
      </dsp:txXfrm>
    </dsp:sp>
    <dsp:sp modelId="{9E75F912-4473-4AF2-B096-833463DED768}">
      <dsp:nvSpPr>
        <dsp:cNvPr id="0" name=""/>
        <dsp:cNvSpPr/>
      </dsp:nvSpPr>
      <dsp:spPr>
        <a:xfrm>
          <a:off x="1043614" y="4004481"/>
          <a:ext cx="1716174" cy="858087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Cuidado e Melhoria da Qualidade de Vida</a:t>
          </a:r>
          <a:endParaRPr lang="pt-BR" sz="1200" b="1" kern="1200" dirty="0"/>
        </a:p>
      </dsp:txBody>
      <dsp:txXfrm>
        <a:off x="1294942" y="4130145"/>
        <a:ext cx="1213518" cy="606759"/>
      </dsp:txXfrm>
    </dsp:sp>
    <dsp:sp modelId="{1C4575D0-B54A-4673-AB00-F00E37159A8C}">
      <dsp:nvSpPr>
        <dsp:cNvPr id="0" name=""/>
        <dsp:cNvSpPr/>
      </dsp:nvSpPr>
      <dsp:spPr>
        <a:xfrm>
          <a:off x="2840191" y="3995952"/>
          <a:ext cx="1716174" cy="858087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100" b="1" kern="1200" dirty="0" smtClean="0"/>
            <a:t>Direitos Humanos, Redução de Risco e Vulnerabilidade</a:t>
          </a:r>
          <a:endParaRPr lang="pt-BR" sz="1100" b="1" kern="1200" dirty="0"/>
        </a:p>
      </dsp:txBody>
      <dsp:txXfrm>
        <a:off x="3091519" y="4121616"/>
        <a:ext cx="1213518" cy="606759"/>
      </dsp:txXfrm>
    </dsp:sp>
    <dsp:sp modelId="{971A9B72-02F5-4F9A-B96A-88F59E37D637}">
      <dsp:nvSpPr>
        <dsp:cNvPr id="0" name=""/>
        <dsp:cNvSpPr/>
      </dsp:nvSpPr>
      <dsp:spPr>
        <a:xfrm>
          <a:off x="4728034" y="4011226"/>
          <a:ext cx="1716174" cy="858087"/>
        </a:xfrm>
        <a:prstGeom prst="ellipse">
          <a:avLst/>
        </a:prstGeom>
        <a:solidFill>
          <a:srgbClr val="FF99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Vigilância, Informação e Pesquisa </a:t>
          </a:r>
          <a:endParaRPr lang="pt-BR" sz="1200" b="1" kern="1200" dirty="0"/>
        </a:p>
      </dsp:txBody>
      <dsp:txXfrm>
        <a:off x="4979362" y="4136890"/>
        <a:ext cx="1213518" cy="606759"/>
      </dsp:txXfrm>
    </dsp:sp>
    <dsp:sp modelId="{29DA18E9-80D4-45ED-AFDB-0EA272B0C67F}">
      <dsp:nvSpPr>
        <dsp:cNvPr id="0" name=""/>
        <dsp:cNvSpPr/>
      </dsp:nvSpPr>
      <dsp:spPr>
        <a:xfrm>
          <a:off x="6568236" y="4012367"/>
          <a:ext cx="1716174" cy="858087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/>
            <a:t>Gestão e Governança</a:t>
          </a:r>
          <a:endParaRPr lang="pt-BR" sz="1200" b="1" kern="1200" dirty="0"/>
        </a:p>
      </dsp:txBody>
      <dsp:txXfrm>
        <a:off x="6819564" y="4138031"/>
        <a:ext cx="1213518" cy="606759"/>
      </dsp:txXfrm>
    </dsp:sp>
    <dsp:sp modelId="{0EE24D18-50C4-45C0-A3A0-A98C3C8FFAF8}">
      <dsp:nvSpPr>
        <dsp:cNvPr id="0" name=""/>
        <dsp:cNvSpPr/>
      </dsp:nvSpPr>
      <dsp:spPr>
        <a:xfrm>
          <a:off x="1565125" y="1404623"/>
          <a:ext cx="2538770" cy="49099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b="1" kern="1200" dirty="0" smtClean="0">
              <a:solidFill>
                <a:schemeClr val="tx1"/>
              </a:solidFill>
            </a:rPr>
            <a:t>Assessoria Jurídica</a:t>
          </a:r>
          <a:endParaRPr lang="pt-BR" sz="1200" b="1" kern="1200" dirty="0">
            <a:solidFill>
              <a:schemeClr val="tx1"/>
            </a:solidFill>
          </a:endParaRPr>
        </a:p>
      </dsp:txBody>
      <dsp:txXfrm>
        <a:off x="1565125" y="1404623"/>
        <a:ext cx="2538770" cy="490997"/>
      </dsp:txXfrm>
    </dsp:sp>
    <dsp:sp modelId="{22426AE5-B502-4D7F-B4EB-E961F27513D4}">
      <dsp:nvSpPr>
        <dsp:cNvPr id="0" name=""/>
        <dsp:cNvSpPr/>
      </dsp:nvSpPr>
      <dsp:spPr>
        <a:xfrm>
          <a:off x="4752198" y="1419408"/>
          <a:ext cx="2864929" cy="46142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2"/>
              </a:solidFill>
            </a:rPr>
            <a:t>Central de Monitoramento e Avaliação</a:t>
          </a:r>
          <a:endParaRPr lang="pt-BR" sz="1200" kern="1200" dirty="0">
            <a:solidFill>
              <a:schemeClr val="tx2"/>
            </a:solidFill>
          </a:endParaRPr>
        </a:p>
      </dsp:txBody>
      <dsp:txXfrm>
        <a:off x="4752198" y="1419408"/>
        <a:ext cx="2864929" cy="461427"/>
      </dsp:txXfrm>
    </dsp:sp>
    <dsp:sp modelId="{3A6A591D-B1C8-4BE5-B2EB-9E8D851375B3}">
      <dsp:nvSpPr>
        <dsp:cNvPr id="0" name=""/>
        <dsp:cNvSpPr/>
      </dsp:nvSpPr>
      <dsp:spPr>
        <a:xfrm>
          <a:off x="1547671" y="2099322"/>
          <a:ext cx="2826676" cy="333641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Assessoria de Cooperação Internacional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1547671" y="2099322"/>
        <a:ext cx="2826676" cy="333641"/>
      </dsp:txXfrm>
    </dsp:sp>
    <dsp:sp modelId="{AF96604E-DDB6-4C04-A22D-3068F58067B4}">
      <dsp:nvSpPr>
        <dsp:cNvPr id="0" name=""/>
        <dsp:cNvSpPr/>
      </dsp:nvSpPr>
      <dsp:spPr>
        <a:xfrm>
          <a:off x="4731569" y="2351351"/>
          <a:ext cx="2694754" cy="333641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Assessoria de Ações Estratégicas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4731569" y="2351351"/>
        <a:ext cx="2694754" cy="333641"/>
      </dsp:txXfrm>
    </dsp:sp>
    <dsp:sp modelId="{2956AAC1-CDF9-40D1-876A-348002FFBD08}">
      <dsp:nvSpPr>
        <dsp:cNvPr id="0" name=""/>
        <dsp:cNvSpPr/>
      </dsp:nvSpPr>
      <dsp:spPr>
        <a:xfrm>
          <a:off x="1619665" y="2711391"/>
          <a:ext cx="2326909" cy="416953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200" kern="1200" dirty="0" smtClean="0">
              <a:solidFill>
                <a:schemeClr val="tx1"/>
              </a:solidFill>
            </a:rPr>
            <a:t>Assessoria de Comunicação</a:t>
          </a:r>
          <a:endParaRPr lang="pt-BR" sz="1200" kern="1200" dirty="0">
            <a:solidFill>
              <a:schemeClr val="tx1"/>
            </a:solidFill>
          </a:endParaRPr>
        </a:p>
      </dsp:txBody>
      <dsp:txXfrm>
        <a:off x="1619665" y="2711391"/>
        <a:ext cx="2326909" cy="4169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B7DF5C-E0F9-4FB9-8303-D149A52AA0FB}" type="datetimeFigureOut">
              <a:rPr lang="pt-BR" smtClean="0"/>
              <a:t>21/04/2013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F09378-3628-465D-9538-08925BF451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266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5675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5675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5675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5675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8ABEDA-C6A2-4515-92CA-BAD07D417B1F}" type="slidenum">
              <a:rPr lang="pt-BR" b="0"/>
              <a:pPr/>
              <a:t>11</a:t>
            </a:fld>
            <a:endParaRPr lang="pt-BR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89777" tIns="44889" rIns="89777" bIns="44889"/>
          <a:lstStyle/>
          <a:p>
            <a:endParaRPr lang="pt-P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5675"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5675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5675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5675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5675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5675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48ABEDA-C6A2-4515-92CA-BAD07D417B1F}" type="slidenum">
              <a:rPr lang="pt-BR" b="0"/>
              <a:pPr/>
              <a:t>12</a:t>
            </a:fld>
            <a:endParaRPr lang="pt-BR" b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89777" tIns="44889" rIns="89777" bIns="44889"/>
          <a:lstStyle/>
          <a:p>
            <a:endParaRPr lang="pt-P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10" name="Rectangle 3"/>
            <p:cNvSpPr/>
            <p:nvPr/>
          </p:nvSpPr>
          <p:spPr bwMode="auto">
            <a:xfrm>
              <a:off x="0" y="0"/>
              <a:ext cx="9144000" cy="7620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sp>
          <p:nvSpPr>
            <p:cNvPr id="11" name="Rectangle 4"/>
            <p:cNvSpPr/>
            <p:nvPr/>
          </p:nvSpPr>
          <p:spPr bwMode="auto">
            <a:xfrm>
              <a:off x="0" y="808038"/>
              <a:ext cx="9144000" cy="4603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12" name="Picture 14" descr="laco depaids 2011.wmf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77200" y="457200"/>
              <a:ext cx="876300" cy="844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4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pic>
          <p:nvPicPr>
            <p:cNvPr id="15" name="Picture 12" descr="assinaturas 2011 preto.wmf"/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90800" y="6180138"/>
              <a:ext cx="3975100" cy="37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59605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pPr/>
              <a:t>21/04/2013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975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pPr/>
              <a:t>21/04/2013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5104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pPr/>
              <a:t>21/04/2013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026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 userDrawn="1"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7" name="Rectangle 5"/>
            <p:cNvSpPr/>
            <p:nvPr userDrawn="1"/>
          </p:nvSpPr>
          <p:spPr>
            <a:xfrm>
              <a:off x="0" y="762000"/>
              <a:ext cx="9144000" cy="46038"/>
            </a:xfrm>
            <a:prstGeom prst="rect">
              <a:avLst/>
            </a:prstGeom>
            <a:solidFill>
              <a:srgbClr val="FFD2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  <p:grpSp>
          <p:nvGrpSpPr>
            <p:cNvPr id="8" name="Group 10"/>
            <p:cNvGrpSpPr>
              <a:grpSpLocks/>
            </p:cNvGrpSpPr>
            <p:nvPr userDrawn="1"/>
          </p:nvGrpSpPr>
          <p:grpSpPr bwMode="auto">
            <a:xfrm>
              <a:off x="0" y="0"/>
              <a:ext cx="9144000" cy="1301750"/>
              <a:chOff x="0" y="0"/>
              <a:chExt cx="5760" cy="820"/>
            </a:xfrm>
          </p:grpSpPr>
          <p:sp>
            <p:nvSpPr>
              <p:cNvPr id="9" name="Rectangle 3"/>
              <p:cNvSpPr/>
              <p:nvPr/>
            </p:nvSpPr>
            <p:spPr>
              <a:xfrm>
                <a:off x="0" y="0"/>
                <a:ext cx="5760" cy="480"/>
              </a:xfrm>
              <a:prstGeom prst="rect">
                <a:avLst/>
              </a:prstGeom>
              <a:solidFill>
                <a:srgbClr val="800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ea typeface="ＭＳ Ｐゴシック" pitchFamily="-107" charset="-128"/>
                </a:endParaRPr>
              </a:p>
            </p:txBody>
          </p:sp>
          <p:sp>
            <p:nvSpPr>
              <p:cNvPr id="10" name="Rectangle 4"/>
              <p:cNvSpPr/>
              <p:nvPr/>
            </p:nvSpPr>
            <p:spPr>
              <a:xfrm>
                <a:off x="0" y="509"/>
                <a:ext cx="5760" cy="29"/>
              </a:xfrm>
              <a:prstGeom prst="rect">
                <a:avLst/>
              </a:prstGeom>
              <a:solidFill>
                <a:srgbClr val="008000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/>
                <a:endParaRPr lang="pt-BR">
                  <a:solidFill>
                    <a:srgbClr val="FFFFFF"/>
                  </a:solidFill>
                  <a:ea typeface="ＭＳ Ｐゴシック" pitchFamily="-107" charset="-128"/>
                </a:endParaRPr>
              </a:p>
            </p:txBody>
          </p:sp>
          <p:pic>
            <p:nvPicPr>
              <p:cNvPr id="11" name="Picture 14" descr="laco depaids 2011.wmf"/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088" y="288"/>
                <a:ext cx="552" cy="5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2" name="Rectangle 11"/>
            <p:cNvSpPr/>
            <p:nvPr userDrawn="1"/>
          </p:nvSpPr>
          <p:spPr>
            <a:xfrm>
              <a:off x="0" y="6705600"/>
              <a:ext cx="9144000" cy="152400"/>
            </a:xfrm>
            <a:prstGeom prst="rect">
              <a:avLst/>
            </a:prstGeom>
            <a:solidFill>
              <a:srgbClr val="80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/>
              <a:endParaRPr lang="pt-BR">
                <a:solidFill>
                  <a:srgbClr val="FFFFFF"/>
                </a:solidFill>
                <a:ea typeface="ＭＳ Ｐゴシック" pitchFamily="-107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510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/>
          <p:nvPr userDrawn="1"/>
        </p:nvSpPr>
        <p:spPr>
          <a:xfrm>
            <a:off x="0" y="384596"/>
            <a:ext cx="9144000" cy="46038"/>
          </a:xfrm>
          <a:prstGeom prst="rect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9" name="Rectangle 3"/>
          <p:cNvSpPr/>
          <p:nvPr/>
        </p:nvSpPr>
        <p:spPr bwMode="auto">
          <a:xfrm>
            <a:off x="0" y="0"/>
            <a:ext cx="9144000" cy="381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10" name="Rectangle 4"/>
          <p:cNvSpPr/>
          <p:nvPr/>
        </p:nvSpPr>
        <p:spPr bwMode="auto">
          <a:xfrm>
            <a:off x="0" y="430634"/>
            <a:ext cx="9144000" cy="46038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6781800"/>
            <a:ext cx="9144000" cy="762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pic>
        <p:nvPicPr>
          <p:cNvPr id="13" name="Picture 14" descr="laco depaids 2011.wm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2052" y="116632"/>
            <a:ext cx="67243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75032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pPr/>
              <a:t>21/04/2013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8074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pPr/>
              <a:t>21/04/2013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770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pPr/>
              <a:t>21/04/2013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2070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pPr/>
              <a:t>21/04/2013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1586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pPr/>
              <a:t>21/04/2013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052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D7D04-3207-4839-A968-4C4A772DBD5E}" type="datetimeFigureOut">
              <a:rPr lang="pt-BR" smtClean="0"/>
              <a:pPr/>
              <a:t>21/04/2013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3AEC3B-FCF9-4CDF-8C7F-FD0DA5E114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27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D7D04-3207-4839-A968-4C4A772DBD5E}" type="datetimeFigureOut">
              <a:rPr lang="pt-BR" smtClean="0"/>
              <a:pPr/>
              <a:t>21/04/2013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AEC3B-FCF9-4CDF-8C7F-FD0DA5E1149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0086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3"/>
          <p:cNvSpPr txBox="1">
            <a:spLocks noChangeArrowheads="1"/>
          </p:cNvSpPr>
          <p:nvPr/>
        </p:nvSpPr>
        <p:spPr bwMode="auto">
          <a:xfrm>
            <a:off x="1796752" y="3538538"/>
            <a:ext cx="6015608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r" eaLnBrk="1" hangingPunct="1">
              <a:spcAft>
                <a:spcPts val="600"/>
              </a:spcAft>
            </a:pPr>
            <a:endParaRPr lang="en-US" sz="1400" b="1" i="1" dirty="0" smtClean="0"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400" b="1" dirty="0" err="1" smtClean="0">
                <a:latin typeface="+mj-lt"/>
              </a:rPr>
              <a:t>Equipe</a:t>
            </a:r>
            <a:r>
              <a:rPr lang="en-US" sz="1400" b="1" dirty="0" smtClean="0">
                <a:latin typeface="+mj-lt"/>
              </a:rPr>
              <a:t> de Logística</a:t>
            </a:r>
            <a:endParaRPr lang="en-US" sz="1400" b="1" dirty="0">
              <a:latin typeface="+mj-lt"/>
            </a:endParaRPr>
          </a:p>
          <a:p>
            <a:pPr eaLnBrk="1" hangingPunct="1">
              <a:spcAft>
                <a:spcPts val="600"/>
              </a:spcAft>
            </a:pPr>
            <a:r>
              <a:rPr lang="en-US" sz="1400" dirty="0" err="1" smtClean="0">
                <a:latin typeface="+mj-lt"/>
              </a:rPr>
              <a:t>Coordenação</a:t>
            </a:r>
            <a:r>
              <a:rPr lang="en-US" sz="1400" dirty="0" smtClean="0">
                <a:latin typeface="+mj-lt"/>
              </a:rPr>
              <a:t>: </a:t>
            </a:r>
            <a:r>
              <a:rPr lang="en-US" sz="1400" dirty="0" err="1" smtClean="0">
                <a:latin typeface="+mj-lt"/>
              </a:rPr>
              <a:t>Coordenação-Geral</a:t>
            </a:r>
            <a:r>
              <a:rPr lang="en-US" sz="1400" dirty="0" smtClean="0">
                <a:latin typeface="+mj-lt"/>
              </a:rPr>
              <a:t> de </a:t>
            </a:r>
            <a:r>
              <a:rPr lang="en-US" sz="1400" dirty="0" err="1" smtClean="0">
                <a:latin typeface="+mj-lt"/>
              </a:rPr>
              <a:t>Gestão</a:t>
            </a:r>
            <a:r>
              <a:rPr lang="en-US" sz="1400" dirty="0" smtClean="0">
                <a:latin typeface="+mj-lt"/>
              </a:rPr>
              <a:t> e </a:t>
            </a:r>
            <a:r>
              <a:rPr lang="en-US" sz="1400" dirty="0" err="1" smtClean="0">
                <a:latin typeface="+mj-lt"/>
              </a:rPr>
              <a:t>Governança</a:t>
            </a:r>
            <a:r>
              <a:rPr lang="en-US" sz="1400" dirty="0" smtClean="0">
                <a:latin typeface="+mj-lt"/>
              </a:rPr>
              <a:t> - CGGG</a:t>
            </a:r>
          </a:p>
          <a:p>
            <a:pPr eaLnBrk="1" hangingPunct="1">
              <a:spcAft>
                <a:spcPts val="600"/>
              </a:spcAft>
            </a:pPr>
            <a:r>
              <a:rPr lang="en-US" sz="1400" dirty="0" smtClean="0">
                <a:latin typeface="+mj-lt"/>
              </a:rPr>
              <a:t>Departamento de DST, Aids e Hepatites Virais (DDAHV)</a:t>
            </a:r>
            <a:endParaRPr lang="en-US" sz="1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899592" y="1628800"/>
            <a:ext cx="7162800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ctr" eaLnBrk="1" hangingPunct="1"/>
            <a:r>
              <a:rPr lang="pt-BR" sz="3200" b="1" dirty="0">
                <a:solidFill>
                  <a:srgbClr val="C00000"/>
                </a:solidFill>
                <a:latin typeface="+mn-lt"/>
                <a:cs typeface="Sakkal Majalla" pitchFamily="2" charset="-78"/>
              </a:rPr>
              <a:t>Fluxo logístico dos medicamentos antirretrovirais: da aquisição à entrega ao almoxarifado estadual/municipal</a:t>
            </a:r>
          </a:p>
          <a:p>
            <a:pPr algn="ctr" eaLnBrk="1" hangingPunct="1"/>
            <a:endParaRPr lang="en-US" sz="30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4215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77069" y="187111"/>
            <a:ext cx="8739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lvl="0" eaLnBrk="1" hangingPunct="1"/>
            <a:r>
              <a:rPr lang="en-GB" sz="2000" dirty="0" smtClean="0">
                <a:solidFill>
                  <a:schemeClr val="bg1"/>
                </a:solidFill>
                <a:latin typeface="+mn-lt"/>
              </a:rPr>
              <a:t>PROGRAMAÇÃO ASCENDENTE  </a:t>
            </a:r>
            <a:endParaRPr lang="en-US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052735"/>
            <a:ext cx="8352928" cy="4569843"/>
          </a:xfrm>
          <a:prstGeom prst="rect">
            <a:avLst/>
          </a:prstGeom>
        </p:spPr>
        <p:txBody>
          <a:bodyPr/>
          <a:lstStyle/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u="sng" dirty="0" smtClean="0"/>
              <a:t>UDM:</a:t>
            </a:r>
          </a:p>
          <a:p>
            <a:pPr>
              <a:spcBef>
                <a:spcPct val="0"/>
              </a:spcBef>
            </a:pPr>
            <a:r>
              <a:rPr lang="pt-BR" sz="2000" dirty="0"/>
              <a:t>Elabora e fecha o seu pedido de medicamentos </a:t>
            </a:r>
            <a:r>
              <a:rPr lang="pt-BR" sz="2000" dirty="0" smtClean="0"/>
              <a:t>ARV</a:t>
            </a:r>
            <a:endParaRPr lang="pt-BR" sz="2000" dirty="0"/>
          </a:p>
          <a:p>
            <a:pPr>
              <a:spcBef>
                <a:spcPct val="0"/>
              </a:spcBef>
            </a:pPr>
            <a:endParaRPr lang="pt-BR" sz="2000" dirty="0"/>
          </a:p>
          <a:p>
            <a:pPr>
              <a:spcBef>
                <a:spcPct val="0"/>
              </a:spcBef>
            </a:pPr>
            <a:r>
              <a:rPr lang="pt-BR" sz="2000" dirty="0"/>
              <a:t>Acompanha a aprovação e distribuição do seu pedido de medicamentos </a:t>
            </a:r>
            <a:r>
              <a:rPr lang="pt-BR" sz="2000" dirty="0" smtClean="0"/>
              <a:t>ARV</a:t>
            </a:r>
            <a:endParaRPr lang="pt-BR" sz="2000" dirty="0"/>
          </a:p>
          <a:p>
            <a:pPr>
              <a:spcBef>
                <a:spcPct val="0"/>
              </a:spcBef>
            </a:pPr>
            <a:endParaRPr lang="pt-BR" sz="2000" dirty="0"/>
          </a:p>
          <a:p>
            <a:pPr>
              <a:spcBef>
                <a:spcPct val="0"/>
              </a:spcBef>
            </a:pPr>
            <a:r>
              <a:rPr lang="pt-BR" sz="2000" dirty="0"/>
              <a:t>Confirma o recebimento dos medicamentos </a:t>
            </a:r>
            <a:r>
              <a:rPr lang="pt-BR" sz="2000" dirty="0" smtClean="0"/>
              <a:t>ARV</a:t>
            </a:r>
          </a:p>
          <a:p>
            <a:pPr>
              <a:spcBef>
                <a:spcPct val="0"/>
              </a:spcBef>
            </a:pPr>
            <a:endParaRPr lang="pt-BR" sz="2000" dirty="0"/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u="sng" dirty="0"/>
              <a:t>Coordenações de DST/Aids</a:t>
            </a:r>
            <a:r>
              <a:rPr lang="pt-BR" sz="2000" u="sng" dirty="0" smtClean="0"/>
              <a:t>:  </a:t>
            </a:r>
            <a:endParaRPr lang="pt-BR" sz="2000" u="sng" dirty="0"/>
          </a:p>
          <a:p>
            <a:pPr>
              <a:spcBef>
                <a:spcPct val="0"/>
              </a:spcBef>
            </a:pPr>
            <a:r>
              <a:rPr lang="pt-BR" sz="2000" dirty="0"/>
              <a:t>Analisa e aprova os pedidos de medicamentos </a:t>
            </a:r>
            <a:r>
              <a:rPr lang="pt-BR" sz="2000" dirty="0" smtClean="0"/>
              <a:t>ARV</a:t>
            </a:r>
            <a:endParaRPr lang="pt-BR" sz="2000" dirty="0"/>
          </a:p>
          <a:p>
            <a:pPr>
              <a:spcBef>
                <a:spcPct val="0"/>
              </a:spcBef>
            </a:pPr>
            <a:endParaRPr lang="pt-BR" sz="2000" dirty="0"/>
          </a:p>
          <a:p>
            <a:pPr>
              <a:spcBef>
                <a:spcPct val="0"/>
              </a:spcBef>
            </a:pPr>
            <a:r>
              <a:rPr lang="pt-BR" sz="2000" dirty="0"/>
              <a:t>Distribui os medicamentos </a:t>
            </a:r>
            <a:r>
              <a:rPr lang="pt-BR" sz="2000" dirty="0" smtClean="0"/>
              <a:t>ARV</a:t>
            </a:r>
            <a:endParaRPr lang="pt-BR" sz="2000" dirty="0"/>
          </a:p>
          <a:p>
            <a:pPr>
              <a:spcBef>
                <a:spcPct val="0"/>
              </a:spcBef>
            </a:pPr>
            <a:endParaRPr lang="pt-BR" sz="2000" dirty="0"/>
          </a:p>
          <a:p>
            <a:pPr>
              <a:spcBef>
                <a:spcPct val="0"/>
              </a:spcBef>
            </a:pPr>
            <a:r>
              <a:rPr lang="pt-BR" sz="2000" dirty="0"/>
              <a:t>Acompanha a confirmação dos recebimentos pelas UDM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u="sng" dirty="0" smtClean="0">
              <a:latin typeface="Arial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0516" y="5774978"/>
            <a:ext cx="2016224" cy="761802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16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20000"/>
              </a:spcBef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7599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6"/>
          <p:cNvSpPr txBox="1">
            <a:spLocks noChangeArrowheads="1"/>
          </p:cNvSpPr>
          <p:nvPr/>
        </p:nvSpPr>
        <p:spPr bwMode="auto">
          <a:xfrm>
            <a:off x="373674" y="4238626"/>
            <a:ext cx="84420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pt-BR" sz="2000" b="0" dirty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pt-BR" sz="2000" b="0" dirty="0">
                <a:solidFill>
                  <a:schemeClr val="bg1"/>
                </a:solidFill>
                <a:latin typeface="Comic Sans MS" pitchFamily="66" charset="0"/>
              </a:rPr>
              <a:t> Brasília, 14 a 16 de abril de 2009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7504" y="79285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u="sng" dirty="0">
                <a:solidFill>
                  <a:schemeClr val="bg1">
                    <a:lumMod val="95000"/>
                  </a:schemeClr>
                </a:solidFill>
              </a:rPr>
              <a:t>INVENTÁRIO NACIONAL</a:t>
            </a:r>
            <a:r>
              <a:rPr lang="pt-BR" sz="2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980728"/>
            <a:ext cx="863624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>
                <a:solidFill>
                  <a:prstClr val="black"/>
                </a:solidFill>
                <a:cs typeface="Sakkal Majalla" pitchFamily="2" charset="-78"/>
              </a:rPr>
              <a:t>Marco l</a:t>
            </a:r>
            <a:r>
              <a:rPr lang="pt-BR" sz="2000" b="1" dirty="0" smtClean="0">
                <a:solidFill>
                  <a:prstClr val="black"/>
                </a:solidFill>
                <a:cs typeface="Sakkal Majalla" pitchFamily="2" charset="-78"/>
              </a:rPr>
              <a:t>egal: </a:t>
            </a:r>
            <a:r>
              <a:rPr lang="pt-BR" sz="2000" dirty="0" smtClean="0">
                <a:solidFill>
                  <a:prstClr val="black"/>
                </a:solidFill>
                <a:cs typeface="Sakkal Majalla" pitchFamily="2" charset="-78"/>
              </a:rPr>
              <a:t>Portaria </a:t>
            </a:r>
            <a:r>
              <a:rPr lang="pt-BR" sz="2000" dirty="0">
                <a:solidFill>
                  <a:prstClr val="black"/>
                </a:solidFill>
                <a:cs typeface="Sakkal Majalla" pitchFamily="2" charset="-78"/>
              </a:rPr>
              <a:t>344 de </a:t>
            </a:r>
            <a:r>
              <a:rPr lang="pt-BR" sz="2000" dirty="0" smtClean="0">
                <a:solidFill>
                  <a:prstClr val="black"/>
                </a:solidFill>
                <a:cs typeface="Sakkal Majalla" pitchFamily="2" charset="-78"/>
              </a:rPr>
              <a:t>12/05/1998</a:t>
            </a:r>
          </a:p>
          <a:p>
            <a:pPr marL="0" lvl="1" algn="just">
              <a:lnSpc>
                <a:spcPct val="150000"/>
              </a:lnSpc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b="1" dirty="0">
              <a:solidFill>
                <a:prstClr val="black"/>
              </a:solidFill>
              <a:cs typeface="Sakkal Majalla" pitchFamily="2" charset="-78"/>
            </a:endParaRP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>
                <a:solidFill>
                  <a:prstClr val="black"/>
                </a:solidFill>
                <a:cs typeface="Sakkal Majalla" pitchFamily="2" charset="-78"/>
              </a:rPr>
              <a:t>Proposta: </a:t>
            </a:r>
            <a:r>
              <a:rPr lang="pt-BR" sz="2000" dirty="0" smtClean="0">
                <a:solidFill>
                  <a:prstClr val="black"/>
                </a:solidFill>
                <a:cs typeface="Sakkal Majalla" pitchFamily="2" charset="-78"/>
              </a:rPr>
              <a:t>Realização do Inventário Físico dos medicamentos ARV e Talidomida e dos Insumos de Prevenção pelos responsáveis pela UDM, Maternidades, Unidades de Referência em Exposição (URE) e almoxarifados Estaduais/Municipais/ Regionais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cs typeface="Sakkal Majalla" pitchFamily="2" charset="-78"/>
              </a:rPr>
              <a:t>Possibilitar </a:t>
            </a:r>
            <a:r>
              <a:rPr lang="pt-BR" sz="2000" dirty="0">
                <a:cs typeface="Sakkal Majalla" pitchFamily="2" charset="-78"/>
              </a:rPr>
              <a:t>aos Gestores locais o realinhamento dos estoques existentes nas </a:t>
            </a:r>
            <a:r>
              <a:rPr lang="pt-BR" sz="2000" dirty="0" smtClean="0">
                <a:cs typeface="Sakkal Majalla" pitchFamily="2" charset="-78"/>
              </a:rPr>
              <a:t>UDM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cs typeface="Sakkal Majalla" pitchFamily="2" charset="-78"/>
              </a:rPr>
              <a:t>Possibilitar </a:t>
            </a:r>
            <a:r>
              <a:rPr lang="pt-BR" sz="2000" dirty="0">
                <a:cs typeface="Sakkal Majalla" pitchFamily="2" charset="-78"/>
              </a:rPr>
              <a:t>o remanejamento dos quantitativos de medicamentos ARV e Talidomida, com validades inferiores a 6 meses e que não serão </a:t>
            </a:r>
            <a:r>
              <a:rPr lang="pt-BR" sz="2000" dirty="0" smtClean="0">
                <a:cs typeface="Sakkal Majalla" pitchFamily="2" charset="-78"/>
              </a:rPr>
              <a:t>consumidos</a:t>
            </a:r>
            <a:endParaRPr lang="pt-BR" sz="2000" dirty="0">
              <a:cs typeface="Sakkal Majalla" pitchFamily="2" charset="-78"/>
            </a:endParaRP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>
              <a:cs typeface="Sakkal Majalla" pitchFamily="2" charset="-78"/>
            </a:endParaRP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>
              <a:solidFill>
                <a:prstClr val="black"/>
              </a:solidFill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0428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16"/>
          <p:cNvSpPr txBox="1">
            <a:spLocks noChangeArrowheads="1"/>
          </p:cNvSpPr>
          <p:nvPr/>
        </p:nvSpPr>
        <p:spPr bwMode="auto">
          <a:xfrm>
            <a:off x="373674" y="4238626"/>
            <a:ext cx="844208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endParaRPr lang="pt-BR" sz="2000" b="0">
              <a:solidFill>
                <a:schemeClr val="bg1"/>
              </a:solidFill>
              <a:latin typeface="Comic Sans MS" pitchFamily="66" charset="0"/>
            </a:endParaRPr>
          </a:p>
          <a:p>
            <a:pPr algn="ctr"/>
            <a:r>
              <a:rPr lang="pt-BR" sz="2000" b="0">
                <a:solidFill>
                  <a:schemeClr val="bg1"/>
                </a:solidFill>
                <a:latin typeface="Comic Sans MS" pitchFamily="66" charset="0"/>
              </a:rPr>
              <a:t> Brasília, 14 a 16 de abril de 2009</a:t>
            </a:r>
          </a:p>
        </p:txBody>
      </p:sp>
      <p:sp>
        <p:nvSpPr>
          <p:cNvPr id="2" name="Retângulo 1"/>
          <p:cNvSpPr/>
          <p:nvPr/>
        </p:nvSpPr>
        <p:spPr>
          <a:xfrm>
            <a:off x="107504" y="79285"/>
            <a:ext cx="67687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2000" b="1" u="sng" dirty="0">
                <a:solidFill>
                  <a:schemeClr val="bg1">
                    <a:lumMod val="95000"/>
                  </a:schemeClr>
                </a:solidFill>
              </a:rPr>
              <a:t>INVENTÁRIO NACIONAL</a:t>
            </a:r>
            <a:r>
              <a:rPr lang="pt-BR" sz="2000" b="1" dirty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</p:txBody>
      </p:sp>
      <p:sp>
        <p:nvSpPr>
          <p:cNvPr id="3" name="Retângulo 2"/>
          <p:cNvSpPr/>
          <p:nvPr/>
        </p:nvSpPr>
        <p:spPr>
          <a:xfrm>
            <a:off x="179512" y="980728"/>
            <a:ext cx="863624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>
                <a:cs typeface="Sakkal Majalla" pitchFamily="2" charset="-78"/>
              </a:rPr>
              <a:t>Objetivo Geral: Fazer diagnóstico atual de situação dos quantitativos e validades dos medicamentos ARV e Talidomida e dos insumos de prevenção </a:t>
            </a:r>
            <a:r>
              <a:rPr lang="pt-BR" sz="2000" dirty="0">
                <a:cs typeface="Sakkal Majalla" pitchFamily="2" charset="-78"/>
              </a:rPr>
              <a:t>por </a:t>
            </a:r>
            <a:r>
              <a:rPr lang="pt-BR" sz="2000" dirty="0" smtClean="0">
                <a:cs typeface="Sakkal Majalla" pitchFamily="2" charset="-78"/>
              </a:rPr>
              <a:t>UF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>
                <a:cs typeface="Sakkal Majalla" pitchFamily="2" charset="-78"/>
              </a:rPr>
              <a:t>Realização: Agosto de 2013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cs typeface="Sakkal Majalla" pitchFamily="2" charset="-78"/>
              </a:rPr>
              <a:t>Comunicar ao Departamento a necessidade de realização de remanejamento interestadual para evitar perdas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>
              <a:cs typeface="Sakkal Majalla" pitchFamily="2" charset="-78"/>
            </a:endParaRP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b="1" dirty="0"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83307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81236" y="116632"/>
            <a:ext cx="87392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b="1" dirty="0" err="1" smtClean="0">
                <a:solidFill>
                  <a:schemeClr val="bg1"/>
                </a:solidFill>
                <a:latin typeface="+mn-lt"/>
              </a:rPr>
              <a:t>Esclarecimentos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052735"/>
            <a:ext cx="8352928" cy="4569843"/>
          </a:xfrm>
          <a:prstGeom prst="rect">
            <a:avLst/>
          </a:prstGeom>
        </p:spPr>
        <p:txBody>
          <a:bodyPr/>
          <a:lstStyle/>
          <a:p>
            <a:pPr lvl="1" algn="just">
              <a:spcBef>
                <a:spcPct val="20000"/>
              </a:spcBef>
              <a:defRPr/>
            </a:pPr>
            <a:endParaRPr lang="pt-BR" sz="2000" dirty="0" smtClean="0">
              <a:latin typeface="Calibri" pitchFamily="34" charset="0"/>
              <a:cs typeface="Calibri" pitchFamily="34" charset="0"/>
            </a:endParaRP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latin typeface="Calibri" pitchFamily="34" charset="0"/>
                <a:cs typeface="Calibri" pitchFamily="34" charset="0"/>
              </a:rPr>
              <a:t>HÓRUS/SICLOM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Infecções oportunistas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Fracionamento </a:t>
            </a:r>
            <a:r>
              <a:rPr lang="pt-BR" sz="2000" dirty="0" err="1">
                <a:latin typeface="Calibri" pitchFamily="34" charset="0"/>
                <a:cs typeface="Calibri" pitchFamily="34" charset="0"/>
              </a:rPr>
              <a:t>Nevirapina</a:t>
            </a:r>
            <a:r>
              <a:rPr lang="pt-BR" sz="2000" dirty="0">
                <a:latin typeface="Calibri" pitchFamily="34" charset="0"/>
                <a:cs typeface="Calibri" pitchFamily="34" charset="0"/>
              </a:rPr>
              <a:t> Suspensão </a:t>
            </a:r>
            <a:r>
              <a:rPr lang="pt-BR" sz="2000" dirty="0" smtClean="0">
                <a:latin typeface="Calibri" pitchFamily="34" charset="0"/>
                <a:cs typeface="Calibri" pitchFamily="34" charset="0"/>
              </a:rPr>
              <a:t>Oral</a:t>
            </a:r>
            <a:endParaRPr lang="pt-BR" sz="2000" dirty="0">
              <a:latin typeface="Calibri" pitchFamily="34" charset="0"/>
              <a:cs typeface="Calibri" pitchFamily="34" charset="0"/>
            </a:endParaRP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>
                <a:latin typeface="Calibri" pitchFamily="34" charset="0"/>
                <a:cs typeface="Calibri" pitchFamily="34" charset="0"/>
              </a:rPr>
              <a:t>Novo relatório de faltas</a:t>
            </a:r>
          </a:p>
          <a:p>
            <a:pPr lvl="1" algn="just">
              <a:spcBef>
                <a:spcPct val="20000"/>
              </a:spcBef>
              <a:defRPr/>
            </a:pPr>
            <a:endParaRPr lang="pt-BR" sz="20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0516" y="5774978"/>
            <a:ext cx="2016224" cy="761802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16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20000"/>
              </a:spcBef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10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TextBox 13"/>
          <p:cNvSpPr txBox="1">
            <a:spLocks noChangeArrowheads="1"/>
          </p:cNvSpPr>
          <p:nvPr/>
        </p:nvSpPr>
        <p:spPr bwMode="auto">
          <a:xfrm>
            <a:off x="107504" y="1412776"/>
            <a:ext cx="8928992" cy="4759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587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r>
              <a:rPr lang="pt-BR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AGRADECEMOS!  </a:t>
            </a: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endParaRPr lang="pt-BR" sz="2000" dirty="0" smtClean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Gerência do Processo de Acesso Universal aos Medicamentos, Preservativos e Outros Insumos Estratégicos para Saúde - AUMPIE</a:t>
            </a:r>
            <a:endParaRPr lang="pt-BR" sz="1000" dirty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Coordenação-Geral de Gestão e Governança - CGGG</a:t>
            </a:r>
            <a:endParaRPr lang="pt-BR" sz="1000" dirty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Departamento de DST, Aids e Hepatites Virais </a:t>
            </a:r>
            <a:br>
              <a:rPr lang="pt-BR" sz="1000" b="1" dirty="0">
                <a:latin typeface="+mj-lt"/>
              </a:rPr>
            </a:br>
            <a:r>
              <a:rPr lang="pt-BR" sz="1000" b="1" dirty="0">
                <a:latin typeface="+mj-lt"/>
              </a:rPr>
              <a:t>Secretaria de Vigilância em Saúde</a:t>
            </a:r>
            <a:endParaRPr lang="pt-BR" sz="1000" dirty="0">
              <a:latin typeface="+mj-lt"/>
            </a:endParaRPr>
          </a:p>
          <a:p>
            <a:pPr algn="ctr"/>
            <a:r>
              <a:rPr lang="pt-BR" sz="1000" b="1" dirty="0">
                <a:latin typeface="+mj-lt"/>
              </a:rPr>
              <a:t>Ministério da </a:t>
            </a:r>
            <a:r>
              <a:rPr lang="pt-BR" sz="1000" b="1" dirty="0" smtClean="0">
                <a:latin typeface="+mj-lt"/>
              </a:rPr>
              <a:t>Saúde</a:t>
            </a:r>
            <a:endParaRPr lang="pt-BR" sz="1600" dirty="0">
              <a:latin typeface="Calibri" pitchFamily="34" charset="0"/>
            </a:endParaRPr>
          </a:p>
        </p:txBody>
      </p:sp>
      <p:sp>
        <p:nvSpPr>
          <p:cNvPr id="4" name="TextBox 6"/>
          <p:cNvSpPr txBox="1">
            <a:spLocks noChangeArrowheads="1"/>
          </p:cNvSpPr>
          <p:nvPr/>
        </p:nvSpPr>
        <p:spPr bwMode="auto">
          <a:xfrm>
            <a:off x="107504" y="188640"/>
            <a:ext cx="799288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algn="just" eaLnBrk="1" hangingPunct="1"/>
            <a:r>
              <a:rPr 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AGRADECIMENTOS</a:t>
            </a:r>
            <a:endParaRPr lang="en-US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4220" y="2235125"/>
            <a:ext cx="5210068" cy="2562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9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/>
        </p:nvGraphicFramePr>
        <p:xfrm>
          <a:off x="0" y="609600"/>
          <a:ext cx="9144000" cy="57372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07504" y="116632"/>
            <a:ext cx="54677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bg1"/>
                </a:solidFill>
              </a:rPr>
              <a:t>Organograma do Departamento de DST/AIDS e HV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949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808038"/>
            <a:ext cx="9144000" cy="46037"/>
          </a:xfrm>
          <a:prstGeom prst="rect">
            <a:avLst/>
          </a:prstGeom>
          <a:solidFill>
            <a:srgbClr val="008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46038"/>
          </a:xfrm>
          <a:prstGeom prst="rect">
            <a:avLst/>
          </a:prstGeom>
          <a:solidFill>
            <a:srgbClr val="FFD2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80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pt-BR">
              <a:solidFill>
                <a:srgbClr val="FFFFFF"/>
              </a:solidFill>
              <a:ea typeface="ＭＳ Ｐゴシック" pitchFamily="-107" charset="-128"/>
            </a:endParaRPr>
          </a:p>
        </p:txBody>
      </p:sp>
      <p:pic>
        <p:nvPicPr>
          <p:cNvPr id="9222" name="Picture 14" descr="laco depaids 2011.wmf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200" y="450850"/>
            <a:ext cx="876300" cy="84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 sz="2400"/>
          </a:p>
        </p:txBody>
      </p:sp>
      <p:sp>
        <p:nvSpPr>
          <p:cNvPr id="922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pt-BR" sz="2400"/>
          </a:p>
        </p:txBody>
      </p:sp>
      <p:sp>
        <p:nvSpPr>
          <p:cNvPr id="9225" name="Oval 2"/>
          <p:cNvSpPr>
            <a:spLocks noChangeArrowheads="1"/>
          </p:cNvSpPr>
          <p:nvPr/>
        </p:nvSpPr>
        <p:spPr bwMode="auto">
          <a:xfrm>
            <a:off x="2514600" y="2163763"/>
            <a:ext cx="4648200" cy="2819400"/>
          </a:xfrm>
          <a:prstGeom prst="ellipse">
            <a:avLst/>
          </a:prstGeom>
          <a:solidFill>
            <a:srgbClr val="FFCC99">
              <a:alpha val="50195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3622427" y="3198019"/>
            <a:ext cx="2819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33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SISTEMAS </a:t>
            </a:r>
            <a:r>
              <a:rPr lang="pt-BR" sz="1600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DE </a:t>
            </a:r>
            <a:r>
              <a:rPr lang="pt-BR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INFORMAÇÃO INTERNO E SICLOM</a:t>
            </a:r>
            <a:endParaRPr lang="pt-BR" sz="16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</p:txBody>
      </p:sp>
      <p:sp>
        <p:nvSpPr>
          <p:cNvPr id="9227" name="AutoShape 4"/>
          <p:cNvSpPr>
            <a:spLocks noChangeArrowheads="1"/>
          </p:cNvSpPr>
          <p:nvPr/>
        </p:nvSpPr>
        <p:spPr bwMode="auto">
          <a:xfrm>
            <a:off x="3995936" y="2544763"/>
            <a:ext cx="1600200" cy="533400"/>
          </a:xfrm>
          <a:prstGeom prst="curvedDownArrow">
            <a:avLst>
              <a:gd name="adj1" fmla="val 60000"/>
              <a:gd name="adj2" fmla="val 120000"/>
              <a:gd name="adj3" fmla="val 33333"/>
            </a:avLst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9228" name="AutoShape 5"/>
          <p:cNvSpPr>
            <a:spLocks noChangeArrowheads="1"/>
          </p:cNvSpPr>
          <p:nvPr/>
        </p:nvSpPr>
        <p:spPr bwMode="auto">
          <a:xfrm flipH="1">
            <a:off x="3962400" y="4068763"/>
            <a:ext cx="1638300" cy="533400"/>
          </a:xfrm>
          <a:prstGeom prst="curvedUpArrow">
            <a:avLst>
              <a:gd name="adj1" fmla="val 61429"/>
              <a:gd name="adj2" fmla="val 122857"/>
              <a:gd name="adj3" fmla="val 33333"/>
            </a:avLst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pt-BR"/>
          </a:p>
        </p:txBody>
      </p:sp>
      <p:sp>
        <p:nvSpPr>
          <p:cNvPr id="9229" name="Oval 6"/>
          <p:cNvSpPr>
            <a:spLocks noChangeArrowheads="1"/>
          </p:cNvSpPr>
          <p:nvPr/>
        </p:nvSpPr>
        <p:spPr bwMode="auto">
          <a:xfrm>
            <a:off x="3478758" y="1773238"/>
            <a:ext cx="2965450" cy="561975"/>
          </a:xfrm>
          <a:prstGeom prst="ellips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sz="2000" b="1" dirty="0">
                <a:latin typeface="Arial" pitchFamily="34" charset="0"/>
              </a:rPr>
              <a:t>Programação</a:t>
            </a:r>
            <a:endParaRPr lang="pt-BR" sz="20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230" name="Oval 7"/>
          <p:cNvSpPr>
            <a:spLocks noChangeArrowheads="1"/>
          </p:cNvSpPr>
          <p:nvPr/>
        </p:nvSpPr>
        <p:spPr bwMode="auto">
          <a:xfrm>
            <a:off x="6083622" y="2689692"/>
            <a:ext cx="2736850" cy="562630"/>
          </a:xfrm>
          <a:prstGeom prst="ellips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sz="2000" b="1" dirty="0">
                <a:latin typeface="Arial" pitchFamily="34" charset="0"/>
              </a:rPr>
              <a:t>Aquisição</a:t>
            </a:r>
            <a:endParaRPr lang="pt-BR" sz="20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231" name="Oval 8"/>
          <p:cNvSpPr>
            <a:spLocks noChangeArrowheads="1"/>
          </p:cNvSpPr>
          <p:nvPr/>
        </p:nvSpPr>
        <p:spPr bwMode="auto">
          <a:xfrm>
            <a:off x="6084888" y="3911481"/>
            <a:ext cx="2663825" cy="519351"/>
          </a:xfrm>
          <a:prstGeom prst="ellips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</a:rPr>
              <a:t>Entrega</a:t>
            </a:r>
            <a:endParaRPr lang="pt-BR" sz="18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232" name="Oval 9"/>
          <p:cNvSpPr>
            <a:spLocks noChangeArrowheads="1"/>
          </p:cNvSpPr>
          <p:nvPr/>
        </p:nvSpPr>
        <p:spPr bwMode="auto">
          <a:xfrm>
            <a:off x="3059113" y="5088612"/>
            <a:ext cx="3744912" cy="519351"/>
          </a:xfrm>
          <a:prstGeom prst="ellips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pt-BR" sz="1800" b="1" dirty="0" smtClean="0">
                <a:solidFill>
                  <a:schemeClr val="tx1"/>
                </a:solidFill>
                <a:latin typeface="Arial" pitchFamily="34" charset="0"/>
              </a:rPr>
              <a:t>Armazenamento</a:t>
            </a:r>
            <a:endParaRPr lang="pt-BR" sz="18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233" name="Oval 12"/>
          <p:cNvSpPr>
            <a:spLocks noChangeArrowheads="1"/>
          </p:cNvSpPr>
          <p:nvPr/>
        </p:nvSpPr>
        <p:spPr bwMode="auto">
          <a:xfrm>
            <a:off x="749300" y="2636838"/>
            <a:ext cx="2814638" cy="561975"/>
          </a:xfrm>
          <a:prstGeom prst="ellips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2000" b="1">
                <a:solidFill>
                  <a:schemeClr val="tx1"/>
                </a:solidFill>
                <a:latin typeface="Arial" pitchFamily="34" charset="0"/>
              </a:rPr>
              <a:t>Dispensação</a:t>
            </a:r>
          </a:p>
        </p:txBody>
      </p:sp>
      <p:sp>
        <p:nvSpPr>
          <p:cNvPr id="9234" name="Oval 13"/>
          <p:cNvSpPr>
            <a:spLocks noChangeArrowheads="1"/>
          </p:cNvSpPr>
          <p:nvPr/>
        </p:nvSpPr>
        <p:spPr bwMode="auto">
          <a:xfrm>
            <a:off x="820738" y="3914775"/>
            <a:ext cx="2743200" cy="561975"/>
          </a:xfrm>
          <a:prstGeom prst="ellipse">
            <a:avLst/>
          </a:prstGeom>
          <a:solidFill>
            <a:srgbClr val="CC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pt-BR" sz="2000" b="1">
                <a:solidFill>
                  <a:schemeClr val="tx1"/>
                </a:solidFill>
                <a:latin typeface="Arial" pitchFamily="34" charset="0"/>
              </a:rPr>
              <a:t>Distribuição</a:t>
            </a:r>
          </a:p>
        </p:txBody>
      </p:sp>
      <p:sp>
        <p:nvSpPr>
          <p:cNvPr id="9235" name="TextBox 6"/>
          <p:cNvSpPr txBox="1">
            <a:spLocks noChangeArrowheads="1"/>
          </p:cNvSpPr>
          <p:nvPr/>
        </p:nvSpPr>
        <p:spPr bwMode="auto">
          <a:xfrm>
            <a:off x="508620" y="191293"/>
            <a:ext cx="7620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rgbClr val="FFFF00"/>
                </a:solidFill>
                <a:latin typeface="Impact" pitchFamily="34" charset="0"/>
              </a:defRPr>
            </a:lvl1pPr>
            <a:lvl2pPr marL="742950" indent="-285750">
              <a:defRPr sz="3600">
                <a:solidFill>
                  <a:srgbClr val="FFFF00"/>
                </a:solidFill>
                <a:latin typeface="Impact" pitchFamily="34" charset="0"/>
              </a:defRPr>
            </a:lvl2pPr>
            <a:lvl3pPr marL="1143000" indent="-228600">
              <a:defRPr sz="3600">
                <a:solidFill>
                  <a:srgbClr val="FFFF00"/>
                </a:solidFill>
                <a:latin typeface="Impact" pitchFamily="34" charset="0"/>
              </a:defRPr>
            </a:lvl3pPr>
            <a:lvl4pPr marL="1600200" indent="-228600">
              <a:defRPr sz="3600">
                <a:solidFill>
                  <a:srgbClr val="FFFF00"/>
                </a:solidFill>
                <a:latin typeface="Impact" pitchFamily="34" charset="0"/>
              </a:defRPr>
            </a:lvl4pPr>
            <a:lvl5pPr marL="2057400" indent="-228600">
              <a:defRPr sz="3600">
                <a:solidFill>
                  <a:srgbClr val="FFFF00"/>
                </a:solidFill>
                <a:latin typeface="Impact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latin typeface="Impact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latin typeface="Impact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latin typeface="Impact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FFFF00"/>
                </a:solidFill>
                <a:latin typeface="Impact" pitchFamily="34" charset="0"/>
              </a:defRPr>
            </a:lvl9pPr>
          </a:lstStyle>
          <a:p>
            <a:pPr algn="r" eaLnBrk="1" hangingPunct="1"/>
            <a:r>
              <a:rPr lang="en-US" sz="2000" b="1" dirty="0" err="1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Ciclo</a:t>
            </a:r>
            <a:r>
              <a:rPr lang="en-US" sz="2000" b="1" dirty="0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2000" b="1" dirty="0" err="1" smtClean="0">
                <a:solidFill>
                  <a:schemeClr val="bg1"/>
                </a:solidFill>
                <a:latin typeface="Calibri" pitchFamily="34" charset="0"/>
                <a:ea typeface="ＭＳ Ｐゴシック" pitchFamily="34" charset="-128"/>
              </a:rPr>
              <a:t>Logístico</a:t>
            </a:r>
            <a:endParaRPr lang="en-US" sz="2000" b="1" dirty="0">
              <a:solidFill>
                <a:schemeClr val="bg1"/>
              </a:solidFill>
              <a:latin typeface="Verdana" pitchFamily="34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44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07504" y="116632"/>
            <a:ext cx="873923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Atividades</a:t>
            </a:r>
            <a:r>
              <a:rPr lang="en-US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Desenvolvidas</a:t>
            </a:r>
            <a:r>
              <a:rPr lang="en-US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pela</a:t>
            </a:r>
            <a:r>
              <a:rPr lang="en-US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equipe</a:t>
            </a:r>
            <a:r>
              <a:rPr lang="en-US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de </a:t>
            </a:r>
            <a:r>
              <a:rPr lang="en-US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logística</a:t>
            </a:r>
            <a:endParaRPr lang="en-US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052735"/>
            <a:ext cx="8352928" cy="4569843"/>
          </a:xfrm>
          <a:prstGeom prst="rect">
            <a:avLst/>
          </a:prstGeom>
        </p:spPr>
        <p:txBody>
          <a:bodyPr/>
          <a:lstStyle/>
          <a:p>
            <a:pPr lvl="1" algn="just">
              <a:spcBef>
                <a:spcPct val="20000"/>
              </a:spcBef>
              <a:defRPr/>
            </a:pPr>
            <a:endParaRPr lang="pt-BR" sz="2000" dirty="0" smtClean="0">
              <a:cs typeface="Sakkal Majalla" pitchFamily="2" charset="-78"/>
            </a:endParaRP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>
                <a:cs typeface="Sakkal Majalla" pitchFamily="2" charset="-78"/>
              </a:rPr>
              <a:t>Planejamento e controle logístico de 82 insumos sendo 39 medicamentos antirretrovirais.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>
                <a:cs typeface="Sakkal Majalla" pitchFamily="2" charset="-78"/>
              </a:rPr>
              <a:t>Dos 39 ARV 27 são adquiridos por inexigibilidade (negociação de preço), 11 por convênio e/ou termo de cooperação e 01 por pregão.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cs typeface="Sakkal Majalla" pitchFamily="2" charset="-78"/>
              </a:rPr>
              <a:t>Entregas: </a:t>
            </a:r>
            <a:r>
              <a:rPr lang="pt-BR" sz="2000" i="1" dirty="0" smtClean="0">
                <a:cs typeface="Sakkal Majalla" pitchFamily="2" charset="-78"/>
              </a:rPr>
              <a:t>Lead time, </a:t>
            </a:r>
            <a:r>
              <a:rPr lang="pt-BR" sz="2000" dirty="0" smtClean="0">
                <a:cs typeface="Sakkal Majalla" pitchFamily="2" charset="-78"/>
              </a:rPr>
              <a:t>desembaraço alfandegário, SADM, laboratórios oficiais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>
                <a:cs typeface="Sakkal Majalla" pitchFamily="2" charset="-78"/>
              </a:rPr>
              <a:t>Armazenagem </a:t>
            </a:r>
            <a:r>
              <a:rPr lang="pt-BR" sz="2000" dirty="0">
                <a:cs typeface="Sakkal Majalla" pitchFamily="2" charset="-78"/>
              </a:rPr>
              <a:t>e gestão dos estoques.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>
                <a:cs typeface="Sakkal Majalla" pitchFamily="2" charset="-78"/>
              </a:rPr>
              <a:t>Distribuição </a:t>
            </a:r>
            <a:r>
              <a:rPr lang="pt-BR" sz="2000" dirty="0" smtClean="0">
                <a:cs typeface="Sakkal Majalla" pitchFamily="2" charset="-78"/>
              </a:rPr>
              <a:t>a partir das solicitações do Departamento pela </a:t>
            </a:r>
            <a:r>
              <a:rPr lang="pt-BR" sz="2000" dirty="0">
                <a:cs typeface="Sakkal Majalla" pitchFamily="2" charset="-78"/>
              </a:rPr>
              <a:t>transportadora contratada pelo MS, prazos diferenciados para cada localidade. 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>
                <a:cs typeface="Sakkal Majalla" pitchFamily="2" charset="-78"/>
              </a:rPr>
              <a:t>722 UDM cadastradas das quais 644 dispensam pelo SICLOM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0516" y="5774978"/>
            <a:ext cx="2016224" cy="761802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16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20000"/>
              </a:spcBef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48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07504" y="116632"/>
            <a:ext cx="78843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eaLnBrk="1" hangingPunct="1"/>
            <a:r>
              <a:rPr lang="en-US" b="1" dirty="0" err="1" smtClean="0">
                <a:solidFill>
                  <a:schemeClr val="bg1"/>
                </a:solidFill>
                <a:latin typeface="+mn-lt"/>
              </a:rPr>
              <a:t>Áreas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+mn-lt"/>
              </a:rPr>
              <a:t>Envolvidas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 no </a:t>
            </a:r>
            <a:r>
              <a:rPr lang="en-US" b="1" dirty="0" err="1" smtClean="0">
                <a:solidFill>
                  <a:schemeClr val="bg1"/>
                </a:solidFill>
                <a:latin typeface="+mn-lt"/>
              </a:rPr>
              <a:t>processo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bg1"/>
                </a:solidFill>
                <a:latin typeface="+mn-lt"/>
              </a:rPr>
              <a:t>logístico</a:t>
            </a:r>
            <a:r>
              <a:rPr lang="en-US" b="1" dirty="0" smtClean="0">
                <a:solidFill>
                  <a:schemeClr val="bg1"/>
                </a:solidFill>
                <a:latin typeface="+mn-lt"/>
              </a:rPr>
              <a:t> 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73912" y="1183827"/>
            <a:ext cx="8352928" cy="4425827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pt-BR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Elipse 4"/>
          <p:cNvSpPr/>
          <p:nvPr/>
        </p:nvSpPr>
        <p:spPr>
          <a:xfrm>
            <a:off x="6372832" y="4916016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err="1" smtClean="0"/>
              <a:t>Gab</a:t>
            </a:r>
            <a:r>
              <a:rPr lang="pt-BR" dirty="0" smtClean="0"/>
              <a:t>. Ministro</a:t>
            </a:r>
            <a:endParaRPr lang="pt-BR" dirty="0"/>
          </a:p>
        </p:txBody>
      </p:sp>
      <p:sp>
        <p:nvSpPr>
          <p:cNvPr id="6" name="Elipse 5"/>
          <p:cNvSpPr/>
          <p:nvPr/>
        </p:nvSpPr>
        <p:spPr>
          <a:xfrm>
            <a:off x="5508104" y="1426619"/>
            <a:ext cx="172945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900" dirty="0" smtClean="0"/>
              <a:t>17-</a:t>
            </a:r>
            <a:r>
              <a:rPr lang="pt-BR" dirty="0" smtClean="0"/>
              <a:t>AlmoxarifaEst/Mun  </a:t>
            </a:r>
            <a:endParaRPr lang="pt-BR" dirty="0"/>
          </a:p>
        </p:txBody>
      </p:sp>
      <p:sp>
        <p:nvSpPr>
          <p:cNvPr id="7" name="Elipse 6"/>
          <p:cNvSpPr/>
          <p:nvPr/>
        </p:nvSpPr>
        <p:spPr>
          <a:xfrm>
            <a:off x="1392363" y="3778225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CEOF </a:t>
            </a:r>
            <a:endParaRPr lang="pt-BR" dirty="0"/>
          </a:p>
        </p:txBody>
      </p:sp>
      <p:sp>
        <p:nvSpPr>
          <p:cNvPr id="8" name="Elipse 7"/>
          <p:cNvSpPr/>
          <p:nvPr/>
        </p:nvSpPr>
        <p:spPr>
          <a:xfrm>
            <a:off x="1781436" y="4531580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CGLIS</a:t>
            </a:r>
            <a:endParaRPr lang="pt-BR" dirty="0"/>
          </a:p>
        </p:txBody>
      </p:sp>
      <p:sp>
        <p:nvSpPr>
          <p:cNvPr id="9" name="Elipse 8"/>
          <p:cNvSpPr/>
          <p:nvPr/>
        </p:nvSpPr>
        <p:spPr>
          <a:xfrm>
            <a:off x="2327313" y="5110782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 CGIES</a:t>
            </a:r>
            <a:endParaRPr lang="pt-BR" dirty="0"/>
          </a:p>
        </p:txBody>
      </p:sp>
      <p:sp>
        <p:nvSpPr>
          <p:cNvPr id="10" name="Elipse 9"/>
          <p:cNvSpPr/>
          <p:nvPr/>
        </p:nvSpPr>
        <p:spPr>
          <a:xfrm>
            <a:off x="3368477" y="5567982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CGGPL</a:t>
            </a:r>
            <a:endParaRPr lang="pt-BR" dirty="0"/>
          </a:p>
        </p:txBody>
      </p:sp>
      <p:sp>
        <p:nvSpPr>
          <p:cNvPr id="11" name="Elipse 10"/>
          <p:cNvSpPr/>
          <p:nvPr/>
        </p:nvSpPr>
        <p:spPr>
          <a:xfrm>
            <a:off x="7056276" y="3409664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SVS</a:t>
            </a:r>
            <a:endParaRPr lang="pt-BR" dirty="0"/>
          </a:p>
        </p:txBody>
      </p:sp>
      <p:sp>
        <p:nvSpPr>
          <p:cNvPr id="13" name="Elipse 12"/>
          <p:cNvSpPr/>
          <p:nvPr/>
        </p:nvSpPr>
        <p:spPr>
          <a:xfrm>
            <a:off x="5544108" y="5445224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SE</a:t>
            </a:r>
            <a:endParaRPr lang="pt-BR" dirty="0"/>
          </a:p>
        </p:txBody>
      </p:sp>
      <p:sp>
        <p:nvSpPr>
          <p:cNvPr id="14" name="Elipse 13"/>
          <p:cNvSpPr/>
          <p:nvPr/>
        </p:nvSpPr>
        <p:spPr>
          <a:xfrm>
            <a:off x="1201949" y="2191630"/>
            <a:ext cx="172819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Despachantes</a:t>
            </a:r>
            <a:endParaRPr lang="pt-BR" dirty="0"/>
          </a:p>
        </p:txBody>
      </p:sp>
      <p:sp>
        <p:nvSpPr>
          <p:cNvPr id="15" name="Elipse 14"/>
          <p:cNvSpPr/>
          <p:nvPr/>
        </p:nvSpPr>
        <p:spPr>
          <a:xfrm>
            <a:off x="1869047" y="1456360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ANVISA </a:t>
            </a:r>
            <a:endParaRPr lang="pt-BR" dirty="0"/>
          </a:p>
        </p:txBody>
      </p:sp>
      <p:sp>
        <p:nvSpPr>
          <p:cNvPr id="16" name="Elipse 15"/>
          <p:cNvSpPr/>
          <p:nvPr/>
        </p:nvSpPr>
        <p:spPr>
          <a:xfrm>
            <a:off x="4350376" y="5557341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DLOG</a:t>
            </a:r>
            <a:endParaRPr lang="pt-BR" dirty="0"/>
          </a:p>
        </p:txBody>
      </p:sp>
      <p:sp>
        <p:nvSpPr>
          <p:cNvPr id="17" name="Elipse 16"/>
          <p:cNvSpPr/>
          <p:nvPr/>
        </p:nvSpPr>
        <p:spPr>
          <a:xfrm>
            <a:off x="6481476" y="1950497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CGAFME</a:t>
            </a:r>
            <a:endParaRPr lang="pt-BR" dirty="0"/>
          </a:p>
        </p:txBody>
      </p:sp>
      <p:sp>
        <p:nvSpPr>
          <p:cNvPr id="30" name="Estrela de 12 Pontos 29"/>
          <p:cNvSpPr/>
          <p:nvPr/>
        </p:nvSpPr>
        <p:spPr>
          <a:xfrm>
            <a:off x="3839481" y="3007841"/>
            <a:ext cx="2178496" cy="1684784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Núcleo de Logística </a:t>
            </a:r>
          </a:p>
        </p:txBody>
      </p:sp>
      <p:sp>
        <p:nvSpPr>
          <p:cNvPr id="18" name="Elipse 17"/>
          <p:cNvSpPr/>
          <p:nvPr/>
        </p:nvSpPr>
        <p:spPr>
          <a:xfrm>
            <a:off x="2945396" y="1183827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Receita Federal</a:t>
            </a:r>
            <a:endParaRPr lang="pt-BR" dirty="0"/>
          </a:p>
        </p:txBody>
      </p:sp>
      <p:sp>
        <p:nvSpPr>
          <p:cNvPr id="19" name="Elipse 18"/>
          <p:cNvSpPr/>
          <p:nvPr/>
        </p:nvSpPr>
        <p:spPr>
          <a:xfrm>
            <a:off x="6854576" y="2648830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DAF</a:t>
            </a:r>
            <a:endParaRPr lang="pt-BR" dirty="0"/>
          </a:p>
        </p:txBody>
      </p:sp>
      <p:sp>
        <p:nvSpPr>
          <p:cNvPr id="20" name="Elipse 19"/>
          <p:cNvSpPr/>
          <p:nvPr/>
        </p:nvSpPr>
        <p:spPr>
          <a:xfrm>
            <a:off x="4378579" y="1042943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SADM  </a:t>
            </a:r>
            <a:endParaRPr lang="pt-BR" dirty="0"/>
          </a:p>
        </p:txBody>
      </p:sp>
      <p:sp>
        <p:nvSpPr>
          <p:cNvPr id="21" name="Elipse 20"/>
          <p:cNvSpPr/>
          <p:nvPr/>
        </p:nvSpPr>
        <p:spPr>
          <a:xfrm>
            <a:off x="6795724" y="4074380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SCTIE </a:t>
            </a:r>
            <a:endParaRPr lang="pt-BR" dirty="0"/>
          </a:p>
        </p:txBody>
      </p:sp>
      <p:sp>
        <p:nvSpPr>
          <p:cNvPr id="22" name="Elipse 21"/>
          <p:cNvSpPr/>
          <p:nvPr/>
        </p:nvSpPr>
        <p:spPr>
          <a:xfrm>
            <a:off x="1236279" y="2952464"/>
            <a:ext cx="151216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CGMSA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7712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07504" y="116632"/>
            <a:ext cx="8739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lvl="0">
              <a:spcBef>
                <a:spcPct val="0"/>
              </a:spcBef>
            </a:pPr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Sistema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de </a:t>
            </a:r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Controle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Logístico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de </a:t>
            </a:r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Medicamentos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Antirretrovirais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– SICLOM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052735"/>
            <a:ext cx="8352928" cy="4569843"/>
          </a:xfrm>
          <a:prstGeom prst="rect">
            <a:avLst/>
          </a:prstGeom>
        </p:spPr>
        <p:txBody>
          <a:bodyPr/>
          <a:lstStyle/>
          <a:p>
            <a:pPr lvl="1" algn="just">
              <a:spcBef>
                <a:spcPct val="20000"/>
              </a:spcBef>
              <a:defRPr/>
            </a:pPr>
            <a:endParaRPr lang="pt-BR" sz="2000" dirty="0" smtClean="0">
              <a:cs typeface="Sakkal Majalla" pitchFamily="2" charset="-78"/>
            </a:endParaRP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>
                <a:cs typeface="Sakkal Majalla" pitchFamily="2" charset="-78"/>
              </a:rPr>
              <a:t>SICLOM: Sistema </a:t>
            </a:r>
            <a:r>
              <a:rPr lang="pt-BR" sz="2000" dirty="0"/>
              <a:t>de Controle Logístico de </a:t>
            </a:r>
            <a:r>
              <a:rPr lang="pt-BR" sz="2000" dirty="0" smtClean="0"/>
              <a:t>Medicamentos</a:t>
            </a:r>
          </a:p>
          <a:p>
            <a:pPr marL="1257300" lvl="3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/>
              <a:t>MÓDULO </a:t>
            </a:r>
            <a:r>
              <a:rPr lang="pt-BR" sz="2000" dirty="0"/>
              <a:t>GERENCIAL – Basicamente Controle Logístico</a:t>
            </a:r>
          </a:p>
          <a:p>
            <a:pPr marL="2057400" lvl="4" indent="-228600" algn="just"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pt-BR" sz="2000" dirty="0"/>
              <a:t>Mapa (UDM/Almoxarifado) – Movimentação de estoque de medicamentos</a:t>
            </a:r>
          </a:p>
          <a:p>
            <a:pPr marL="2057400" lvl="4" indent="-228600" algn="just"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pt-BR" sz="2000" dirty="0"/>
              <a:t>Boletim (UDM) – Consumo de cada medicamento e número de pacientes</a:t>
            </a:r>
          </a:p>
          <a:p>
            <a:pPr marL="2057400" lvl="4" indent="-228600" algn="just"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pt-BR" sz="2000" dirty="0"/>
              <a:t>Rede de Distribuição – (pontos por onde o medicamento perpassa até ser entregue ao paciente. </a:t>
            </a:r>
            <a:r>
              <a:rPr lang="pt-BR" sz="2000" dirty="0" err="1"/>
              <a:t>Ex</a:t>
            </a:r>
            <a:r>
              <a:rPr lang="pt-BR" sz="2000" dirty="0"/>
              <a:t>: Almoxarifados centrais estaduais, Diretorias Regionais, secretarias de saúde, UDM, etc...)</a:t>
            </a:r>
          </a:p>
          <a:p>
            <a:pPr marL="2057400" lvl="4" indent="-228600" algn="just">
              <a:spcBef>
                <a:spcPct val="20000"/>
              </a:spcBef>
              <a:buClr>
                <a:schemeClr val="bg1"/>
              </a:buClr>
            </a:pPr>
            <a:r>
              <a:rPr lang="pt-BR" sz="2000" dirty="0"/>
              <a:t> </a:t>
            </a:r>
            <a:r>
              <a:rPr lang="pt-BR" sz="2000" dirty="0" smtClean="0"/>
              <a:t>   UDM </a:t>
            </a:r>
            <a:r>
              <a:rPr lang="pt-BR" sz="2000" dirty="0"/>
              <a:t>– Unidade de Dispensação de Medicamentos ARV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0516" y="5774978"/>
            <a:ext cx="2016224" cy="761802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16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20000"/>
              </a:spcBef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302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107504" y="116632"/>
            <a:ext cx="87392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lvl="0" eaLnBrk="1" hangingPunct="1"/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Sistema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de </a:t>
            </a:r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Controle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Logístico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de </a:t>
            </a:r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Medicamentos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2000" b="1" dirty="0" err="1">
                <a:solidFill>
                  <a:schemeClr val="bg1"/>
                </a:solidFill>
                <a:latin typeface="+mn-lt"/>
              </a:rPr>
              <a:t>Antirretrovirais</a:t>
            </a:r>
            <a:r>
              <a:rPr lang="en-GB" sz="2000" b="1" dirty="0">
                <a:solidFill>
                  <a:schemeClr val="bg1"/>
                </a:solidFill>
                <a:latin typeface="+mn-lt"/>
              </a:rPr>
              <a:t> – SICLOM</a:t>
            </a:r>
          </a:p>
          <a:p>
            <a:pPr eaLnBrk="1" hangingPunct="1"/>
            <a:endParaRPr lang="en-US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052735"/>
            <a:ext cx="8352928" cy="4569843"/>
          </a:xfrm>
          <a:prstGeom prst="rect">
            <a:avLst/>
          </a:prstGeom>
        </p:spPr>
        <p:txBody>
          <a:bodyPr/>
          <a:lstStyle/>
          <a:p>
            <a:pPr lvl="1" algn="just">
              <a:spcBef>
                <a:spcPct val="20000"/>
              </a:spcBef>
              <a:defRPr/>
            </a:pPr>
            <a:endParaRPr lang="pt-BR" sz="2000" dirty="0" smtClean="0">
              <a:cs typeface="Sakkal Majalla" pitchFamily="2" charset="-78"/>
            </a:endParaRP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/>
              <a:t>SICLOM: Sistema de Controle Logístico de Medicamentos</a:t>
            </a:r>
          </a:p>
          <a:p>
            <a:pPr marL="1257300" lvl="3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/>
              <a:t>MÓDULO </a:t>
            </a:r>
            <a:r>
              <a:rPr lang="pt-BR" sz="2000" dirty="0" smtClean="0"/>
              <a:t>OPERACIONAL: Qualificação </a:t>
            </a:r>
            <a:r>
              <a:rPr lang="pt-BR" sz="2000" dirty="0"/>
              <a:t>da Assistência Farmacêutica</a:t>
            </a:r>
          </a:p>
          <a:p>
            <a:pPr marL="2057400" lvl="4" indent="-228600" algn="just"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pt-BR" sz="2000" dirty="0"/>
              <a:t>Cadastramento de Usuários (Banco de Dados Nacional Integrado)</a:t>
            </a:r>
          </a:p>
          <a:p>
            <a:pPr marL="2057400" lvl="4" indent="-228600" algn="just"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pt-BR" sz="2000" dirty="0"/>
              <a:t>Dispensação (em tempo real)</a:t>
            </a:r>
          </a:p>
          <a:p>
            <a:pPr marL="2057400" lvl="4" indent="-228600" algn="just"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pt-BR" sz="2000" dirty="0"/>
              <a:t>Controle de Estoque (</a:t>
            </a:r>
            <a:r>
              <a:rPr lang="pt-BR" sz="2000" dirty="0" smtClean="0"/>
              <a:t>Entradas e controle </a:t>
            </a:r>
            <a:r>
              <a:rPr lang="pt-BR" sz="2000" dirty="0"/>
              <a:t>dos prazos de validade)</a:t>
            </a:r>
          </a:p>
          <a:p>
            <a:pPr marL="2057400" lvl="4" indent="-228600" algn="just">
              <a:spcBef>
                <a:spcPct val="20000"/>
              </a:spcBef>
              <a:buClr>
                <a:schemeClr val="bg1"/>
              </a:buClr>
              <a:buFontTx/>
              <a:buChar char="•"/>
            </a:pPr>
            <a:r>
              <a:rPr lang="pt-BR" sz="2000" dirty="0"/>
              <a:t>Recomendações do Consenso inseridas no sistema conferindo qualidade na dispensação de </a:t>
            </a:r>
            <a:r>
              <a:rPr lang="pt-BR" sz="2000" dirty="0" smtClean="0"/>
              <a:t>ARV</a:t>
            </a:r>
            <a:endParaRPr lang="pt-BR" sz="2000" dirty="0"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0516" y="5774978"/>
            <a:ext cx="2016224" cy="761802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16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20000"/>
              </a:spcBef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0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77069" y="332656"/>
            <a:ext cx="873923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lvl="0" eaLnBrk="1" hangingPunct="1"/>
            <a:r>
              <a:rPr lang="en-GB" sz="2000" b="1" dirty="0" smtClean="0">
                <a:solidFill>
                  <a:schemeClr val="bg1"/>
                </a:solidFill>
                <a:latin typeface="+mn-lt"/>
              </a:rPr>
              <a:t>PROGRAMAÇÃO ASCENDENTE</a:t>
            </a:r>
            <a:endParaRPr lang="en-GB" sz="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052735"/>
            <a:ext cx="8352928" cy="4569843"/>
          </a:xfrm>
          <a:prstGeom prst="rect">
            <a:avLst/>
          </a:prstGeom>
        </p:spPr>
        <p:txBody>
          <a:bodyPr/>
          <a:lstStyle/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endParaRPr lang="pt-BR" sz="2000" dirty="0" smtClean="0"/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/>
              <a:t>Estabelecida desde 2010. Principal objetivo: compartilhar a responsabilidade (município, estado e união) no processo de </a:t>
            </a:r>
            <a:r>
              <a:rPr lang="pt-BR" sz="2000" dirty="0" err="1" smtClean="0"/>
              <a:t>ressuprimento</a:t>
            </a:r>
            <a:r>
              <a:rPr lang="pt-BR" sz="2000" dirty="0" smtClean="0"/>
              <a:t> de insumos estratégicos em </a:t>
            </a:r>
            <a:r>
              <a:rPr lang="pt-BR" sz="2000" dirty="0" err="1" smtClean="0"/>
              <a:t>Dst/Aids</a:t>
            </a:r>
            <a:r>
              <a:rPr lang="pt-BR" sz="2000" dirty="0" smtClean="0"/>
              <a:t> e HV. Pactuar cobertura. </a:t>
            </a:r>
            <a:endParaRPr lang="pt-BR" sz="2000" dirty="0"/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b="1" dirty="0" smtClean="0"/>
              <a:t>Objetivos </a:t>
            </a:r>
            <a:r>
              <a:rPr lang="pt-BR" sz="2000" b="1" dirty="0"/>
              <a:t>Específicos</a:t>
            </a:r>
            <a:r>
              <a:rPr lang="pt-BR" sz="2000" b="1" dirty="0" smtClean="0"/>
              <a:t>: </a:t>
            </a:r>
            <a:r>
              <a:rPr lang="pt-BR" sz="2000" dirty="0" smtClean="0"/>
              <a:t>Envolver as </a:t>
            </a:r>
            <a:r>
              <a:rPr lang="pt-BR" sz="2000" dirty="0"/>
              <a:t>UDM </a:t>
            </a:r>
            <a:r>
              <a:rPr lang="pt-BR" sz="2000" dirty="0" smtClean="0"/>
              <a:t>diretamente </a:t>
            </a:r>
            <a:r>
              <a:rPr lang="pt-BR" sz="2000" dirty="0"/>
              <a:t>no processo de suprimento das suas necessidades de medicamentos ARV</a:t>
            </a:r>
            <a:r>
              <a:rPr lang="pt-BR" sz="2000" dirty="0" smtClean="0"/>
              <a:t>;</a:t>
            </a:r>
          </a:p>
          <a:p>
            <a:pPr marL="0" lvl="1" algn="just">
              <a:lnSpc>
                <a:spcPct val="150000"/>
              </a:lnSpc>
              <a:buClr>
                <a:srgbClr val="C00000"/>
              </a:buClr>
              <a:buSzPct val="30000"/>
              <a:tabLst>
                <a:tab pos="180975" algn="l"/>
              </a:tabLst>
              <a:defRPr/>
            </a:pPr>
            <a:r>
              <a:rPr lang="pt-BR" sz="2000" dirty="0"/>
              <a:t>	</a:t>
            </a:r>
            <a:r>
              <a:rPr lang="pt-BR" sz="2000" dirty="0" smtClean="0"/>
              <a:t>		</a:t>
            </a:r>
            <a:endParaRPr lang="pt-BR" sz="2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0516" y="5774978"/>
            <a:ext cx="2016224" cy="761802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16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20000"/>
              </a:spcBef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859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Box 6"/>
          <p:cNvSpPr txBox="1">
            <a:spLocks noChangeArrowheads="1"/>
          </p:cNvSpPr>
          <p:nvPr/>
        </p:nvSpPr>
        <p:spPr bwMode="auto">
          <a:xfrm>
            <a:off x="77069" y="187111"/>
            <a:ext cx="873923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-107" charset="-128"/>
              </a:defRPr>
            </a:lvl9pPr>
          </a:lstStyle>
          <a:p>
            <a:pPr lvl="0" eaLnBrk="1" hangingPunct="1"/>
            <a:r>
              <a:rPr lang="en-GB" sz="2000" dirty="0" smtClean="0">
                <a:solidFill>
                  <a:schemeClr val="bg1"/>
                </a:solidFill>
                <a:latin typeface="+mn-lt"/>
              </a:rPr>
              <a:t>PROGRAMAÇÃO ASCENDENTE - </a:t>
            </a:r>
            <a:r>
              <a:rPr lang="en-GB" sz="2000" dirty="0" err="1" smtClean="0">
                <a:solidFill>
                  <a:schemeClr val="bg1"/>
                </a:solidFill>
                <a:latin typeface="+mn-lt"/>
              </a:rPr>
              <a:t>objetivos</a:t>
            </a:r>
            <a:r>
              <a:rPr lang="en-GB" sz="2000" dirty="0" smtClean="0">
                <a:solidFill>
                  <a:schemeClr val="bg1"/>
                </a:solidFill>
                <a:latin typeface="+mn-lt"/>
              </a:rPr>
              <a:t> </a:t>
            </a:r>
            <a:r>
              <a:rPr lang="en-GB" sz="2000" dirty="0" err="1" smtClean="0">
                <a:solidFill>
                  <a:schemeClr val="bg1"/>
                </a:solidFill>
                <a:latin typeface="+mn-lt"/>
              </a:rPr>
              <a:t>específicos</a:t>
            </a:r>
            <a:r>
              <a:rPr lang="en-GB" sz="2000" dirty="0" smtClean="0">
                <a:solidFill>
                  <a:schemeClr val="bg1"/>
                </a:solidFill>
                <a:latin typeface="+mn-lt"/>
              </a:rPr>
              <a:t> (</a:t>
            </a:r>
            <a:r>
              <a:rPr lang="en-GB" sz="2000" dirty="0" err="1" smtClean="0">
                <a:solidFill>
                  <a:schemeClr val="bg1"/>
                </a:solidFill>
                <a:latin typeface="+mn-lt"/>
              </a:rPr>
              <a:t>continuação</a:t>
            </a:r>
            <a:r>
              <a:rPr lang="en-GB" sz="2000" dirty="0" smtClean="0">
                <a:solidFill>
                  <a:schemeClr val="bg1"/>
                </a:solidFill>
                <a:latin typeface="+mn-lt"/>
              </a:rPr>
              <a:t>)</a:t>
            </a:r>
            <a:endParaRPr lang="en-GB" sz="2000" dirty="0">
              <a:solidFill>
                <a:schemeClr val="bg1"/>
              </a:solidFill>
              <a:latin typeface="+mn-lt"/>
            </a:endParaRPr>
          </a:p>
          <a:p>
            <a:pPr eaLnBrk="1" hangingPunct="1"/>
            <a:endParaRPr lang="en-US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67544" y="1052735"/>
            <a:ext cx="8352928" cy="4569843"/>
          </a:xfrm>
          <a:prstGeom prst="rect">
            <a:avLst/>
          </a:prstGeom>
        </p:spPr>
        <p:txBody>
          <a:bodyPr/>
          <a:lstStyle/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/>
              <a:t>Envolver as Coordenações </a:t>
            </a:r>
            <a:r>
              <a:rPr lang="pt-BR" sz="2000" dirty="0"/>
              <a:t>de DST/Aids e/ou Assistência Farmacêutica dos estados </a:t>
            </a:r>
            <a:r>
              <a:rPr lang="pt-BR" sz="2000" dirty="0" smtClean="0"/>
              <a:t>no processo de </a:t>
            </a:r>
            <a:r>
              <a:rPr lang="pt-BR" sz="2000" dirty="0" err="1" smtClean="0"/>
              <a:t>ressuprimento</a:t>
            </a:r>
            <a:r>
              <a:rPr lang="pt-BR" sz="2000" dirty="0" smtClean="0"/>
              <a:t> das UDM para que sejam </a:t>
            </a:r>
            <a:r>
              <a:rPr lang="pt-BR" sz="2000" dirty="0" err="1"/>
              <a:t>co-responsáveis</a:t>
            </a:r>
            <a:r>
              <a:rPr lang="pt-BR" sz="2000" dirty="0"/>
              <a:t> </a:t>
            </a:r>
            <a:r>
              <a:rPr lang="pt-BR" sz="2000" dirty="0" smtClean="0"/>
              <a:t>por </a:t>
            </a:r>
            <a:r>
              <a:rPr lang="pt-BR" sz="2000" dirty="0"/>
              <a:t>meio das análises e aprovações das </a:t>
            </a:r>
            <a:r>
              <a:rPr lang="pt-BR" sz="2000" dirty="0" smtClean="0"/>
              <a:t>solicitações;</a:t>
            </a:r>
            <a:endParaRPr lang="pt-BR" sz="2000" dirty="0"/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/>
              <a:t>Envolver o </a:t>
            </a:r>
            <a:r>
              <a:rPr lang="pt-BR" sz="2000" dirty="0"/>
              <a:t>Departamento DST/Aids e HV por meio da sua área de logística de insumos estratégicos </a:t>
            </a:r>
            <a:r>
              <a:rPr lang="pt-BR" sz="2000" dirty="0" smtClean="0"/>
              <a:t>como </a:t>
            </a:r>
            <a:r>
              <a:rPr lang="pt-BR" sz="2000" dirty="0" err="1" smtClean="0"/>
              <a:t>co-responsável</a:t>
            </a:r>
            <a:r>
              <a:rPr lang="pt-BR" sz="2000" dirty="0" smtClean="0"/>
              <a:t> </a:t>
            </a:r>
            <a:r>
              <a:rPr lang="pt-BR" sz="2000" dirty="0"/>
              <a:t>pelo suprimento das necessidades postas </a:t>
            </a:r>
            <a:r>
              <a:rPr lang="pt-BR" sz="2000" dirty="0" smtClean="0"/>
              <a:t>pelos estados/</a:t>
            </a:r>
            <a:r>
              <a:rPr lang="pt-BR" sz="2000" dirty="0" err="1" smtClean="0"/>
              <a:t>municipios</a:t>
            </a:r>
            <a:r>
              <a:rPr lang="pt-BR" sz="2000" dirty="0" smtClean="0"/>
              <a:t> </a:t>
            </a:r>
            <a:r>
              <a:rPr lang="pt-BR" sz="2000" dirty="0"/>
              <a:t>analisando e aprovando as solicitações de </a:t>
            </a:r>
            <a:r>
              <a:rPr lang="pt-BR" sz="2000" dirty="0" smtClean="0"/>
              <a:t>ARV. </a:t>
            </a:r>
          </a:p>
          <a:p>
            <a:pPr marL="342900" lvl="1" indent="-342900" algn="just">
              <a:lnSpc>
                <a:spcPct val="150000"/>
              </a:lnSpc>
              <a:buClr>
                <a:srgbClr val="C00000"/>
              </a:buClr>
              <a:buSzPct val="30000"/>
              <a:buFont typeface="Wingdings" pitchFamily="2" charset="2"/>
              <a:buChar char="q"/>
              <a:tabLst>
                <a:tab pos="180975" algn="l"/>
              </a:tabLst>
              <a:defRPr/>
            </a:pPr>
            <a:r>
              <a:rPr lang="pt-BR" sz="2000" dirty="0" smtClean="0"/>
              <a:t>Obter dados mais consistentes </a:t>
            </a:r>
            <a:r>
              <a:rPr lang="pt-BR" sz="2000" dirty="0"/>
              <a:t>e em tempo real para o adequado planejamento das aquisições anuais de ARV</a:t>
            </a:r>
            <a:r>
              <a:rPr lang="pt-BR" sz="2000" dirty="0" smtClean="0"/>
              <a:t>.</a:t>
            </a:r>
            <a:endParaRPr lang="pt-BR" sz="20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6830516" y="5774978"/>
            <a:ext cx="2016224" cy="761802"/>
          </a:xfrm>
          <a:prstGeom prst="rect">
            <a:avLst/>
          </a:prstGeom>
        </p:spPr>
        <p:txBody>
          <a:bodyPr/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pt-BR" sz="1600" dirty="0" smtClean="0">
              <a:latin typeface="Calibri" pitchFamily="34" charset="0"/>
              <a:cs typeface="Calibri" pitchFamily="34" charset="0"/>
            </a:endParaRPr>
          </a:p>
          <a:p>
            <a:pPr lvl="1">
              <a:spcBef>
                <a:spcPct val="20000"/>
              </a:spcBef>
              <a:defRPr/>
            </a:pPr>
            <a:endParaRPr kumimoji="0" lang="pt-BR" sz="1600" b="0" i="0" u="none" strike="noStrike" kern="1200" cap="none" spc="0" normalizeH="0" baseline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endParaRPr kumimoji="0" lang="pt-BR" sz="16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54741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2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3.xml><?xml version="1.0" encoding="utf-8"?>
<a:themeOverride xmlns:a="http://schemas.openxmlformats.org/drawingml/2006/main">
  <a:clrScheme name="Escritório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B88501FC1BD68B4C97DC9660C0F6C73B" ma:contentTypeVersion="0" ma:contentTypeDescription="Crie um novo documento." ma:contentTypeScope="" ma:versionID="51d66506b0fe29a6b963cc15abf915a3">
  <xsd:schema xmlns:xsd="http://www.w3.org/2001/XMLSchema" xmlns:p="http://schemas.microsoft.com/office/2006/metadata/properties" targetNamespace="http://schemas.microsoft.com/office/2006/metadata/properties" ma:root="true" ma:fieldsID="834597303d62dd03ddcd59f56325a21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 ma:readOnly="true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E2C90AF-6236-46B7-8B1A-36ED46D36F2E}">
  <ds:schemaRefs>
    <ds:schemaRef ds:uri="http://www.w3.org/XML/1998/namespace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E890ED5-D96C-4D65-907B-AEAA39EF73C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7E33E0-91ED-4DF8-916B-B3211EA754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5544</TotalTime>
  <Words>765</Words>
  <Application>Microsoft Office PowerPoint</Application>
  <PresentationFormat>Apresentação na tela (4:3)</PresentationFormat>
  <Paragraphs>143</Paragraphs>
  <Slides>14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5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Ministério da Saúde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apresentação institucional com fundo branco</dc:title>
  <dc:creator>roberto.silva</dc:creator>
  <cp:lastModifiedBy>Cynthia Júlia Braga Batista - SGC</cp:lastModifiedBy>
  <cp:revision>234</cp:revision>
  <dcterms:created xsi:type="dcterms:W3CDTF">2012-01-10T18:43:01Z</dcterms:created>
  <dcterms:modified xsi:type="dcterms:W3CDTF">2013-04-21T21:53:22Z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0x010100B88501FC1BD68B4C97DC9660C0F6C73B</vt:lpwstr>
  </property>
</Properties>
</file>